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4" r:id="rId2"/>
    <p:sldId id="295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CC6600"/>
    <a:srgbClr val="FF6600"/>
    <a:srgbClr val="FFCCFF"/>
    <a:srgbClr val="008000"/>
    <a:srgbClr val="CC0066"/>
    <a:srgbClr val="FF33CC"/>
    <a:srgbClr val="FF9900"/>
    <a:srgbClr val="0000FF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67" d="100"/>
          <a:sy n="67" d="100"/>
        </p:scale>
        <p:origin x="-1698" y="-9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Copyright©2014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6" name="グループ化 775"/>
          <p:cNvGrpSpPr/>
          <p:nvPr/>
        </p:nvGrpSpPr>
        <p:grpSpPr>
          <a:xfrm>
            <a:off x="408458" y="954419"/>
            <a:ext cx="1560042" cy="1226188"/>
            <a:chOff x="591887" y="260648"/>
            <a:chExt cx="4565793" cy="3588697"/>
          </a:xfrm>
          <a:solidFill>
            <a:schemeClr val="bg1">
              <a:lumMod val="85000"/>
            </a:schemeClr>
          </a:solidFill>
        </p:grpSpPr>
        <p:grpSp>
          <p:nvGrpSpPr>
            <p:cNvPr id="777" name="グループ化 776"/>
            <p:cNvGrpSpPr/>
            <p:nvPr/>
          </p:nvGrpSpPr>
          <p:grpSpPr>
            <a:xfrm>
              <a:off x="591887" y="1880056"/>
              <a:ext cx="4565793" cy="1969289"/>
              <a:chOff x="603527" y="1840917"/>
              <a:chExt cx="4565793" cy="1969289"/>
            </a:xfrm>
            <a:grpFill/>
          </p:grpSpPr>
          <p:grpSp>
            <p:nvGrpSpPr>
              <p:cNvPr id="783" name="グループ化 782"/>
              <p:cNvGrpSpPr/>
              <p:nvPr/>
            </p:nvGrpSpPr>
            <p:grpSpPr>
              <a:xfrm rot="1800000">
                <a:off x="603527" y="1840918"/>
                <a:ext cx="1952208" cy="1969288"/>
                <a:chOff x="3448848" y="2096744"/>
                <a:chExt cx="1952208" cy="1969288"/>
              </a:xfrm>
              <a:grpFill/>
            </p:grpSpPr>
            <p:sp>
              <p:nvSpPr>
                <p:cNvPr id="790" name="フレーム (半分) 789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791" name="台形 790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92" name="円/楕円 791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93" name="円/楕円 792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94" name="角丸四角形 793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84" name="グループ化 783"/>
              <p:cNvGrpSpPr/>
              <p:nvPr/>
            </p:nvGrpSpPr>
            <p:grpSpPr>
              <a:xfrm rot="19800000" flipH="1">
                <a:off x="3217112" y="1840917"/>
                <a:ext cx="1952208" cy="1969288"/>
                <a:chOff x="3448848" y="2096744"/>
                <a:chExt cx="1952208" cy="1969288"/>
              </a:xfrm>
              <a:grpFill/>
            </p:grpSpPr>
            <p:sp>
              <p:nvSpPr>
                <p:cNvPr id="785" name="フレーム (半分) 784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786" name="台形 785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87" name="円/楕円 786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88" name="円/楕円 787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89" name="角丸四角形 788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778" name="正方形/長方形 777"/>
            <p:cNvSpPr/>
            <p:nvPr/>
          </p:nvSpPr>
          <p:spPr>
            <a:xfrm>
              <a:off x="2832283" y="260648"/>
              <a:ext cx="85002" cy="1080120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9" name="角丸四角形 778"/>
            <p:cNvSpPr/>
            <p:nvPr/>
          </p:nvSpPr>
          <p:spPr>
            <a:xfrm>
              <a:off x="2707758" y="1186736"/>
              <a:ext cx="334052" cy="1368152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0" name="角丸四角形 779"/>
            <p:cNvSpPr/>
            <p:nvPr/>
          </p:nvSpPr>
          <p:spPr>
            <a:xfrm>
              <a:off x="2766772" y="1258744"/>
              <a:ext cx="216024" cy="1224136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1" name="円/楕円 780"/>
            <p:cNvSpPr/>
            <p:nvPr/>
          </p:nvSpPr>
          <p:spPr>
            <a:xfrm>
              <a:off x="2504728" y="2184832"/>
              <a:ext cx="740112" cy="740112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2" name="ドーナツ 781"/>
            <p:cNvSpPr/>
            <p:nvPr/>
          </p:nvSpPr>
          <p:spPr>
            <a:xfrm>
              <a:off x="2406732" y="2086836"/>
              <a:ext cx="936104" cy="936104"/>
            </a:xfrm>
            <a:prstGeom prst="donut">
              <a:avLst>
                <a:gd name="adj" fmla="val 15177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795" name="グループ化 794"/>
          <p:cNvGrpSpPr/>
          <p:nvPr/>
        </p:nvGrpSpPr>
        <p:grpSpPr>
          <a:xfrm>
            <a:off x="602431" y="2773804"/>
            <a:ext cx="1195762" cy="1509952"/>
            <a:chOff x="3458165" y="4002014"/>
            <a:chExt cx="1372668" cy="1733339"/>
          </a:xfrm>
          <a:solidFill>
            <a:schemeClr val="bg1">
              <a:lumMod val="85000"/>
            </a:schemeClr>
          </a:solidFill>
        </p:grpSpPr>
        <p:grpSp>
          <p:nvGrpSpPr>
            <p:cNvPr id="796" name="グループ化 795"/>
            <p:cNvGrpSpPr/>
            <p:nvPr/>
          </p:nvGrpSpPr>
          <p:grpSpPr>
            <a:xfrm>
              <a:off x="3458165" y="4962939"/>
              <a:ext cx="1372668" cy="772414"/>
              <a:chOff x="3667252" y="4637195"/>
              <a:chExt cx="1372668" cy="772414"/>
            </a:xfrm>
            <a:grpFill/>
          </p:grpSpPr>
          <p:grpSp>
            <p:nvGrpSpPr>
              <p:cNvPr id="802" name="グループ化 801"/>
              <p:cNvGrpSpPr/>
              <p:nvPr/>
            </p:nvGrpSpPr>
            <p:grpSpPr>
              <a:xfrm rot="20700000">
                <a:off x="3667252" y="4637195"/>
                <a:ext cx="765715" cy="772414"/>
                <a:chOff x="3448848" y="2096744"/>
                <a:chExt cx="1952208" cy="1969288"/>
              </a:xfrm>
              <a:grpFill/>
            </p:grpSpPr>
            <p:sp>
              <p:nvSpPr>
                <p:cNvPr id="809" name="フレーム (半分) 808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10" name="台形 809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811" name="円/楕円 810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2" name="円/楕円 811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3" name="角丸四角形 812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03" name="グループ化 802"/>
              <p:cNvGrpSpPr/>
              <p:nvPr/>
            </p:nvGrpSpPr>
            <p:grpSpPr>
              <a:xfrm rot="900000" flipH="1">
                <a:off x="4274205" y="4637195"/>
                <a:ext cx="765715" cy="772414"/>
                <a:chOff x="3448848" y="2096744"/>
                <a:chExt cx="1952208" cy="1969288"/>
              </a:xfrm>
              <a:grpFill/>
            </p:grpSpPr>
            <p:sp>
              <p:nvSpPr>
                <p:cNvPr id="804" name="フレーム (半分) 803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05" name="台形 804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806" name="円/楕円 805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07" name="円/楕円 806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08" name="角丸四角形 807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797" name="正方形/長方形 796"/>
            <p:cNvSpPr/>
            <p:nvPr/>
          </p:nvSpPr>
          <p:spPr>
            <a:xfrm>
              <a:off x="4127829" y="4002014"/>
              <a:ext cx="33340" cy="423656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8" name="角丸四角形 797"/>
            <p:cNvSpPr/>
            <p:nvPr/>
          </p:nvSpPr>
          <p:spPr>
            <a:xfrm>
              <a:off x="4078987" y="4365254"/>
              <a:ext cx="131025" cy="536630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9" name="角丸四角形 798"/>
            <p:cNvSpPr/>
            <p:nvPr/>
          </p:nvSpPr>
          <p:spPr>
            <a:xfrm>
              <a:off x="4102134" y="4393497"/>
              <a:ext cx="84731" cy="480143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0" name="円/楕円 799"/>
            <p:cNvSpPr/>
            <p:nvPr/>
          </p:nvSpPr>
          <p:spPr>
            <a:xfrm>
              <a:off x="3999352" y="4756737"/>
              <a:ext cx="290294" cy="290294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1" name="ドーナツ 800"/>
            <p:cNvSpPr/>
            <p:nvPr/>
          </p:nvSpPr>
          <p:spPr>
            <a:xfrm>
              <a:off x="3960915" y="4718300"/>
              <a:ext cx="367168" cy="367168"/>
            </a:xfrm>
            <a:prstGeom prst="donut">
              <a:avLst>
                <a:gd name="adj" fmla="val 15177"/>
              </a:avLst>
            </a:pr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814" name="グループ化 813"/>
          <p:cNvGrpSpPr/>
          <p:nvPr/>
        </p:nvGrpSpPr>
        <p:grpSpPr>
          <a:xfrm>
            <a:off x="815524" y="4719030"/>
            <a:ext cx="779250" cy="1600676"/>
            <a:chOff x="1332802" y="4048240"/>
            <a:chExt cx="894536" cy="1837487"/>
          </a:xfrm>
          <a:solidFill>
            <a:schemeClr val="bg1">
              <a:lumMod val="85000"/>
            </a:schemeClr>
          </a:solidFill>
        </p:grpSpPr>
        <p:grpSp>
          <p:nvGrpSpPr>
            <p:cNvPr id="815" name="グループ化 814"/>
            <p:cNvGrpSpPr/>
            <p:nvPr/>
          </p:nvGrpSpPr>
          <p:grpSpPr>
            <a:xfrm>
              <a:off x="1332802" y="5079274"/>
              <a:ext cx="894536" cy="772414"/>
              <a:chOff x="6002504" y="5033048"/>
              <a:chExt cx="894536" cy="772414"/>
            </a:xfrm>
            <a:grpFill/>
          </p:grpSpPr>
          <p:grpSp>
            <p:nvGrpSpPr>
              <p:cNvPr id="823" name="グループ化 822"/>
              <p:cNvGrpSpPr/>
              <p:nvPr/>
            </p:nvGrpSpPr>
            <p:grpSpPr>
              <a:xfrm rot="18900000">
                <a:off x="6002504" y="5033048"/>
                <a:ext cx="765715" cy="772414"/>
                <a:chOff x="3448848" y="2096744"/>
                <a:chExt cx="1952208" cy="1969288"/>
              </a:xfrm>
              <a:grpFill/>
            </p:grpSpPr>
            <p:sp>
              <p:nvSpPr>
                <p:cNvPr id="830" name="フレーム (半分) 829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31" name="台形 830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2" name="円/楕円 831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3" name="円/楕円 832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4" name="角丸四角形 833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24" name="グループ化 823"/>
              <p:cNvGrpSpPr/>
              <p:nvPr/>
            </p:nvGrpSpPr>
            <p:grpSpPr>
              <a:xfrm rot="2700000" flipH="1">
                <a:off x="6127975" y="5030679"/>
                <a:ext cx="765715" cy="772414"/>
                <a:chOff x="3448848" y="2096744"/>
                <a:chExt cx="1952208" cy="1969288"/>
              </a:xfrm>
              <a:grpFill/>
            </p:grpSpPr>
            <p:sp>
              <p:nvSpPr>
                <p:cNvPr id="825" name="フレーム (半分) 824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26" name="台形 825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7" name="円/楕円 826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8" name="円/楕円 827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29" name="角丸四角形 828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16" name="グループ化 815"/>
            <p:cNvGrpSpPr/>
            <p:nvPr/>
          </p:nvGrpSpPr>
          <p:grpSpPr>
            <a:xfrm>
              <a:off x="1596486" y="4048240"/>
              <a:ext cx="367168" cy="1083454"/>
              <a:chOff x="6267235" y="4002014"/>
              <a:chExt cx="367168" cy="1083454"/>
            </a:xfrm>
            <a:grpFill/>
          </p:grpSpPr>
          <p:sp>
            <p:nvSpPr>
              <p:cNvPr id="818" name="正方形/長方形 817"/>
              <p:cNvSpPr/>
              <p:nvPr/>
            </p:nvSpPr>
            <p:spPr>
              <a:xfrm>
                <a:off x="6434149" y="4002014"/>
                <a:ext cx="33340" cy="423656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9" name="角丸四角形 818"/>
              <p:cNvSpPr/>
              <p:nvPr/>
            </p:nvSpPr>
            <p:spPr>
              <a:xfrm>
                <a:off x="6385307" y="4365254"/>
                <a:ext cx="131025" cy="53663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0" name="角丸四角形 819"/>
              <p:cNvSpPr/>
              <p:nvPr/>
            </p:nvSpPr>
            <p:spPr>
              <a:xfrm>
                <a:off x="6408454" y="4393497"/>
                <a:ext cx="84731" cy="480143"/>
              </a:xfrm>
              <a:prstGeom prst="roundRect">
                <a:avLst>
                  <a:gd name="adj" fmla="val 50000"/>
                </a:avLst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1" name="円/楕円 820"/>
              <p:cNvSpPr/>
              <p:nvPr/>
            </p:nvSpPr>
            <p:spPr>
              <a:xfrm>
                <a:off x="6305672" y="4756737"/>
                <a:ext cx="290294" cy="290294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2" name="ドーナツ 821"/>
              <p:cNvSpPr/>
              <p:nvPr/>
            </p:nvSpPr>
            <p:spPr>
              <a:xfrm>
                <a:off x="6267235" y="4718300"/>
                <a:ext cx="367168" cy="367168"/>
              </a:xfrm>
              <a:prstGeom prst="donut">
                <a:avLst>
                  <a:gd name="adj" fmla="val 15177"/>
                </a:avLst>
              </a:pr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817" name="正方形/長方形 816"/>
            <p:cNvSpPr/>
            <p:nvPr/>
          </p:nvSpPr>
          <p:spPr>
            <a:xfrm rot="2700000">
              <a:off x="1577392" y="5489683"/>
              <a:ext cx="396044" cy="396044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35" name="グループ化 834"/>
          <p:cNvGrpSpPr/>
          <p:nvPr/>
        </p:nvGrpSpPr>
        <p:grpSpPr>
          <a:xfrm>
            <a:off x="2562472" y="859178"/>
            <a:ext cx="1074442" cy="1262847"/>
            <a:chOff x="3206114" y="2060848"/>
            <a:chExt cx="1394903" cy="1639501"/>
          </a:xfrm>
          <a:solidFill>
            <a:srgbClr val="0000FF"/>
          </a:solidFill>
        </p:grpSpPr>
        <p:grpSp>
          <p:nvGrpSpPr>
            <p:cNvPr id="836" name="グループ化 835"/>
            <p:cNvGrpSpPr/>
            <p:nvPr/>
          </p:nvGrpSpPr>
          <p:grpSpPr>
            <a:xfrm flipH="1">
              <a:off x="3909032" y="3196293"/>
              <a:ext cx="691985" cy="504056"/>
              <a:chOff x="3995144" y="3196293"/>
              <a:chExt cx="691985" cy="504056"/>
            </a:xfrm>
            <a:grpFill/>
          </p:grpSpPr>
          <p:sp>
            <p:nvSpPr>
              <p:cNvPr id="845" name="フレーム (半分) 844"/>
              <p:cNvSpPr/>
              <p:nvPr/>
            </p:nvSpPr>
            <p:spPr>
              <a:xfrm rot="18000000" flipH="1">
                <a:off x="3995144" y="3196293"/>
                <a:ext cx="504056" cy="504056"/>
              </a:xfrm>
              <a:prstGeom prst="halfFrame">
                <a:avLst>
                  <a:gd name="adj1" fmla="val 21945"/>
                  <a:gd name="adj2" fmla="val 21428"/>
                </a:avLst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81" name="正方形/長方形 880"/>
              <p:cNvSpPr/>
              <p:nvPr/>
            </p:nvSpPr>
            <p:spPr>
              <a:xfrm rot="1800000">
                <a:off x="4327089" y="3293219"/>
                <a:ext cx="360040" cy="145801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37" name="グループ化 836"/>
            <p:cNvGrpSpPr/>
            <p:nvPr/>
          </p:nvGrpSpPr>
          <p:grpSpPr>
            <a:xfrm>
              <a:off x="3206114" y="3196293"/>
              <a:ext cx="691985" cy="504056"/>
              <a:chOff x="3204569" y="3196293"/>
              <a:chExt cx="691985" cy="504056"/>
            </a:xfrm>
            <a:grpFill/>
          </p:grpSpPr>
          <p:sp>
            <p:nvSpPr>
              <p:cNvPr id="843" name="フレーム (半分) 842"/>
              <p:cNvSpPr/>
              <p:nvPr/>
            </p:nvSpPr>
            <p:spPr>
              <a:xfrm rot="18000000" flipH="1">
                <a:off x="3204569" y="3196293"/>
                <a:ext cx="504056" cy="504056"/>
              </a:xfrm>
              <a:prstGeom prst="halfFrame">
                <a:avLst>
                  <a:gd name="adj1" fmla="val 21945"/>
                  <a:gd name="adj2" fmla="val 21428"/>
                </a:avLst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44" name="正方形/長方形 843"/>
              <p:cNvSpPr/>
              <p:nvPr/>
            </p:nvSpPr>
            <p:spPr>
              <a:xfrm rot="1800000">
                <a:off x="3536514" y="3293219"/>
                <a:ext cx="360040" cy="145801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38" name="角丸四角形 837"/>
            <p:cNvSpPr/>
            <p:nvPr/>
          </p:nvSpPr>
          <p:spPr>
            <a:xfrm>
              <a:off x="3822214" y="2996084"/>
              <a:ext cx="173340" cy="57780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9" name="正方形/長方形 838"/>
            <p:cNvSpPr/>
            <p:nvPr/>
          </p:nvSpPr>
          <p:spPr>
            <a:xfrm>
              <a:off x="3854172" y="2060848"/>
              <a:ext cx="109425" cy="576064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0" name="角丸四角形 839"/>
            <p:cNvSpPr/>
            <p:nvPr/>
          </p:nvSpPr>
          <p:spPr>
            <a:xfrm>
              <a:off x="3800872" y="2564904"/>
              <a:ext cx="216024" cy="72008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1" name="角丸四角形 840"/>
            <p:cNvSpPr/>
            <p:nvPr/>
          </p:nvSpPr>
          <p:spPr>
            <a:xfrm>
              <a:off x="3854172" y="2638698"/>
              <a:ext cx="109425" cy="572493"/>
            </a:xfrm>
            <a:prstGeom prst="roundRect">
              <a:avLst>
                <a:gd name="adj" fmla="val 50000"/>
              </a:avLst>
            </a:prstGeom>
            <a:solidFill>
              <a:srgbClr val="00206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2" name="円/楕円 841"/>
            <p:cNvSpPr/>
            <p:nvPr/>
          </p:nvSpPr>
          <p:spPr>
            <a:xfrm>
              <a:off x="3861505" y="3410500"/>
              <a:ext cx="90716" cy="90716"/>
            </a:xfrm>
            <a:prstGeom prst="ellipse">
              <a:avLst/>
            </a:prstGeom>
            <a:solidFill>
              <a:srgbClr val="00206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82" name="グループ化 881"/>
          <p:cNvGrpSpPr/>
          <p:nvPr/>
        </p:nvGrpSpPr>
        <p:grpSpPr>
          <a:xfrm>
            <a:off x="2823925" y="2788157"/>
            <a:ext cx="554652" cy="1567850"/>
            <a:chOff x="1914677" y="979179"/>
            <a:chExt cx="720081" cy="2035474"/>
          </a:xfrm>
          <a:solidFill>
            <a:srgbClr val="0000FF"/>
          </a:solidFill>
        </p:grpSpPr>
        <p:grpSp>
          <p:nvGrpSpPr>
            <p:cNvPr id="883" name="グループ化 882"/>
            <p:cNvGrpSpPr/>
            <p:nvPr/>
          </p:nvGrpSpPr>
          <p:grpSpPr>
            <a:xfrm rot="4500000" flipH="1">
              <a:off x="2036737" y="2416631"/>
              <a:ext cx="691985" cy="504056"/>
              <a:chOff x="3204569" y="3196293"/>
              <a:chExt cx="691985" cy="504056"/>
            </a:xfrm>
            <a:grpFill/>
          </p:grpSpPr>
          <p:sp>
            <p:nvSpPr>
              <p:cNvPr id="892" name="フレーム (半分) 891"/>
              <p:cNvSpPr/>
              <p:nvPr/>
            </p:nvSpPr>
            <p:spPr>
              <a:xfrm rot="18000000" flipH="1">
                <a:off x="3204569" y="3196293"/>
                <a:ext cx="504056" cy="504056"/>
              </a:xfrm>
              <a:prstGeom prst="halfFrame">
                <a:avLst>
                  <a:gd name="adj1" fmla="val 21945"/>
                  <a:gd name="adj2" fmla="val 21428"/>
                </a:avLst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93" name="正方形/長方形 892"/>
              <p:cNvSpPr/>
              <p:nvPr/>
            </p:nvSpPr>
            <p:spPr>
              <a:xfrm rot="1800000">
                <a:off x="3536514" y="3293219"/>
                <a:ext cx="360040" cy="145801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84" name="グループ化 883"/>
            <p:cNvGrpSpPr/>
            <p:nvPr/>
          </p:nvGrpSpPr>
          <p:grpSpPr>
            <a:xfrm rot="17100000">
              <a:off x="1820712" y="2416633"/>
              <a:ext cx="691985" cy="504056"/>
              <a:chOff x="3204569" y="3196293"/>
              <a:chExt cx="691985" cy="504056"/>
            </a:xfrm>
            <a:grpFill/>
          </p:grpSpPr>
          <p:sp>
            <p:nvSpPr>
              <p:cNvPr id="890" name="フレーム (半分) 889"/>
              <p:cNvSpPr/>
              <p:nvPr/>
            </p:nvSpPr>
            <p:spPr>
              <a:xfrm rot="18000000" flipH="1">
                <a:off x="3204569" y="3196293"/>
                <a:ext cx="504056" cy="504056"/>
              </a:xfrm>
              <a:prstGeom prst="halfFrame">
                <a:avLst>
                  <a:gd name="adj1" fmla="val 21945"/>
                  <a:gd name="adj2" fmla="val 21428"/>
                </a:avLst>
              </a:prstGeom>
              <a:solidFill>
                <a:schemeClr val="bg1">
                  <a:lumMod val="6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91" name="正方形/長方形 890"/>
              <p:cNvSpPr/>
              <p:nvPr/>
            </p:nvSpPr>
            <p:spPr>
              <a:xfrm rot="1800000">
                <a:off x="3536514" y="3293219"/>
                <a:ext cx="360040" cy="145801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85" name="角丸四角形 884"/>
            <p:cNvSpPr/>
            <p:nvPr/>
          </p:nvSpPr>
          <p:spPr>
            <a:xfrm>
              <a:off x="2188047" y="1914415"/>
              <a:ext cx="173340" cy="57780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6" name="正方形/長方形 885"/>
            <p:cNvSpPr/>
            <p:nvPr/>
          </p:nvSpPr>
          <p:spPr>
            <a:xfrm>
              <a:off x="2220005" y="979179"/>
              <a:ext cx="109425" cy="576064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7" name="角丸四角形 886"/>
            <p:cNvSpPr/>
            <p:nvPr/>
          </p:nvSpPr>
          <p:spPr>
            <a:xfrm>
              <a:off x="2166705" y="1483235"/>
              <a:ext cx="216024" cy="72008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8" name="角丸四角形 887"/>
            <p:cNvSpPr/>
            <p:nvPr/>
          </p:nvSpPr>
          <p:spPr>
            <a:xfrm>
              <a:off x="2220005" y="1557029"/>
              <a:ext cx="109425" cy="572493"/>
            </a:xfrm>
            <a:prstGeom prst="roundRect">
              <a:avLst>
                <a:gd name="adj" fmla="val 50000"/>
              </a:avLst>
            </a:prstGeom>
            <a:solidFill>
              <a:srgbClr val="00206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9" name="円/楕円 888"/>
            <p:cNvSpPr/>
            <p:nvPr/>
          </p:nvSpPr>
          <p:spPr>
            <a:xfrm>
              <a:off x="2227338" y="2328831"/>
              <a:ext cx="90716" cy="90716"/>
            </a:xfrm>
            <a:prstGeom prst="ellipse">
              <a:avLst/>
            </a:prstGeom>
            <a:solidFill>
              <a:srgbClr val="00206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94" name="グループ化 893"/>
          <p:cNvGrpSpPr/>
          <p:nvPr/>
        </p:nvGrpSpPr>
        <p:grpSpPr>
          <a:xfrm>
            <a:off x="2792760" y="4734922"/>
            <a:ext cx="616983" cy="1762660"/>
            <a:chOff x="3060910" y="979179"/>
            <a:chExt cx="801003" cy="2288388"/>
          </a:xfrm>
          <a:solidFill>
            <a:srgbClr val="0000FF"/>
          </a:solidFill>
        </p:grpSpPr>
        <p:grpSp>
          <p:nvGrpSpPr>
            <p:cNvPr id="895" name="グループ化 894"/>
            <p:cNvGrpSpPr/>
            <p:nvPr/>
          </p:nvGrpSpPr>
          <p:grpSpPr>
            <a:xfrm>
              <a:off x="3060910" y="2277047"/>
              <a:ext cx="801003" cy="691985"/>
              <a:chOff x="3060910" y="2277047"/>
              <a:chExt cx="801003" cy="691985"/>
            </a:xfrm>
            <a:grpFill/>
          </p:grpSpPr>
          <p:grpSp>
            <p:nvGrpSpPr>
              <p:cNvPr id="902" name="グループ化 901"/>
              <p:cNvGrpSpPr/>
              <p:nvPr/>
            </p:nvGrpSpPr>
            <p:grpSpPr>
              <a:xfrm rot="3600000" flipH="1">
                <a:off x="3263892" y="2371012"/>
                <a:ext cx="691985" cy="504056"/>
                <a:chOff x="3204569" y="3196293"/>
                <a:chExt cx="691985" cy="504056"/>
              </a:xfrm>
              <a:grpFill/>
            </p:grpSpPr>
            <p:sp>
              <p:nvSpPr>
                <p:cNvPr id="906" name="フレーム (半分) 905"/>
                <p:cNvSpPr/>
                <p:nvPr/>
              </p:nvSpPr>
              <p:spPr>
                <a:xfrm rot="18000000" flipH="1">
                  <a:off x="3204569" y="3196293"/>
                  <a:ext cx="504056" cy="504056"/>
                </a:xfrm>
                <a:prstGeom prst="halfFrame">
                  <a:avLst>
                    <a:gd name="adj1" fmla="val 21945"/>
                    <a:gd name="adj2" fmla="val 21428"/>
                  </a:avLst>
                </a:prstGeom>
                <a:solidFill>
                  <a:schemeClr val="bg1">
                    <a:lumMod val="65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907" name="正方形/長方形 906"/>
                <p:cNvSpPr/>
                <p:nvPr/>
              </p:nvSpPr>
              <p:spPr>
                <a:xfrm rot="1800000">
                  <a:off x="3536514" y="3293219"/>
                  <a:ext cx="360040" cy="145801"/>
                </a:xfrm>
                <a:prstGeom prst="rect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03" name="グループ化 902"/>
              <p:cNvGrpSpPr/>
              <p:nvPr/>
            </p:nvGrpSpPr>
            <p:grpSpPr>
              <a:xfrm rot="18000000">
                <a:off x="2966945" y="2371012"/>
                <a:ext cx="691985" cy="504056"/>
                <a:chOff x="3204569" y="3196293"/>
                <a:chExt cx="691985" cy="504056"/>
              </a:xfrm>
              <a:grpFill/>
            </p:grpSpPr>
            <p:sp>
              <p:nvSpPr>
                <p:cNvPr id="904" name="フレーム (半分) 903"/>
                <p:cNvSpPr/>
                <p:nvPr/>
              </p:nvSpPr>
              <p:spPr>
                <a:xfrm rot="18000000" flipH="1">
                  <a:off x="3204569" y="3196293"/>
                  <a:ext cx="504056" cy="504056"/>
                </a:xfrm>
                <a:prstGeom prst="halfFrame">
                  <a:avLst>
                    <a:gd name="adj1" fmla="val 21945"/>
                    <a:gd name="adj2" fmla="val 21428"/>
                  </a:avLst>
                </a:prstGeom>
                <a:solidFill>
                  <a:schemeClr val="bg1">
                    <a:lumMod val="65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905" name="正方形/長方形 904"/>
                <p:cNvSpPr/>
                <p:nvPr/>
              </p:nvSpPr>
              <p:spPr>
                <a:xfrm rot="1800000">
                  <a:off x="3536514" y="3293219"/>
                  <a:ext cx="360040" cy="145801"/>
                </a:xfrm>
                <a:prstGeom prst="rect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896" name="角丸四角形 895"/>
            <p:cNvSpPr/>
            <p:nvPr/>
          </p:nvSpPr>
          <p:spPr>
            <a:xfrm>
              <a:off x="3374741" y="1914415"/>
              <a:ext cx="173340" cy="57780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7" name="正方形/長方形 896"/>
            <p:cNvSpPr/>
            <p:nvPr/>
          </p:nvSpPr>
          <p:spPr>
            <a:xfrm>
              <a:off x="3406699" y="979179"/>
              <a:ext cx="109425" cy="576064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8" name="角丸四角形 897"/>
            <p:cNvSpPr/>
            <p:nvPr/>
          </p:nvSpPr>
          <p:spPr>
            <a:xfrm>
              <a:off x="3353399" y="1483235"/>
              <a:ext cx="216024" cy="72008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9" name="角丸四角形 898"/>
            <p:cNvSpPr/>
            <p:nvPr/>
          </p:nvSpPr>
          <p:spPr>
            <a:xfrm>
              <a:off x="3406699" y="1557029"/>
              <a:ext cx="109425" cy="572493"/>
            </a:xfrm>
            <a:prstGeom prst="roundRect">
              <a:avLst>
                <a:gd name="adj" fmla="val 50000"/>
              </a:avLst>
            </a:prstGeom>
            <a:solidFill>
              <a:srgbClr val="00206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0" name="円/楕円 899"/>
            <p:cNvSpPr/>
            <p:nvPr/>
          </p:nvSpPr>
          <p:spPr>
            <a:xfrm>
              <a:off x="3416053" y="2328831"/>
              <a:ext cx="90716" cy="90716"/>
            </a:xfrm>
            <a:prstGeom prst="ellipse">
              <a:avLst/>
            </a:prstGeom>
            <a:solidFill>
              <a:srgbClr val="00206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1" name="円/楕円 900"/>
            <p:cNvSpPr/>
            <p:nvPr/>
          </p:nvSpPr>
          <p:spPr>
            <a:xfrm>
              <a:off x="3198547" y="2741839"/>
              <a:ext cx="525728" cy="525728"/>
            </a:xfrm>
            <a:prstGeom prst="ellipse">
              <a:avLst/>
            </a:prstGeom>
            <a:solidFill>
              <a:srgbClr val="FF0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08" name="グループ化 907"/>
          <p:cNvGrpSpPr/>
          <p:nvPr/>
        </p:nvGrpSpPr>
        <p:grpSpPr>
          <a:xfrm>
            <a:off x="4206462" y="3107213"/>
            <a:ext cx="1289590" cy="1209573"/>
            <a:chOff x="4325222" y="1714718"/>
            <a:chExt cx="1923922" cy="1804546"/>
          </a:xfrm>
          <a:solidFill>
            <a:srgbClr val="FF9900"/>
          </a:solidFill>
        </p:grpSpPr>
        <p:sp>
          <p:nvSpPr>
            <p:cNvPr id="909" name="角丸四角形 908"/>
            <p:cNvSpPr/>
            <p:nvPr/>
          </p:nvSpPr>
          <p:spPr>
            <a:xfrm rot="8100000">
              <a:off x="4325222" y="1714718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0" name="台形 909"/>
            <p:cNvSpPr/>
            <p:nvPr/>
          </p:nvSpPr>
          <p:spPr>
            <a:xfrm>
              <a:off x="6177136" y="2636912"/>
              <a:ext cx="72008" cy="431180"/>
            </a:xfrm>
            <a:prstGeom prst="trapezoid">
              <a:avLst/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1" name="片側の 2 つの角を切り取った四角形 910"/>
            <p:cNvSpPr/>
            <p:nvPr/>
          </p:nvSpPr>
          <p:spPr>
            <a:xfrm rot="10800000">
              <a:off x="5351884" y="2996084"/>
              <a:ext cx="858416" cy="523180"/>
            </a:xfrm>
            <a:prstGeom prst="snip2SameRect">
              <a:avLst>
                <a:gd name="adj1" fmla="val 47253"/>
                <a:gd name="adj2" fmla="val 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2" name="正方形/長方形 911"/>
            <p:cNvSpPr/>
            <p:nvPr/>
          </p:nvSpPr>
          <p:spPr>
            <a:xfrm>
              <a:off x="5385048" y="2924944"/>
              <a:ext cx="864096" cy="143148"/>
            </a:xfrm>
            <a:prstGeom prst="rect">
              <a:avLst/>
            </a:prstGeom>
            <a:solidFill>
              <a:srgbClr val="FFC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3" name="角丸四角形 912"/>
            <p:cNvSpPr/>
            <p:nvPr/>
          </p:nvSpPr>
          <p:spPr>
            <a:xfrm rot="2700000">
              <a:off x="4325223" y="2479955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4" name="円/楕円 913"/>
            <p:cNvSpPr/>
            <p:nvPr/>
          </p:nvSpPr>
          <p:spPr>
            <a:xfrm>
              <a:off x="5288687" y="2897127"/>
              <a:ext cx="215155" cy="215155"/>
            </a:xfrm>
            <a:prstGeom prst="ellipse">
              <a:avLst/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5" name="円/楕円 914"/>
            <p:cNvSpPr/>
            <p:nvPr/>
          </p:nvSpPr>
          <p:spPr>
            <a:xfrm>
              <a:off x="5326786" y="2935226"/>
              <a:ext cx="138955" cy="138955"/>
            </a:xfrm>
            <a:prstGeom prst="ellipse">
              <a:avLst/>
            </a:prstGeom>
            <a:solidFill>
              <a:srgbClr val="FF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6" name="円/楕円 915"/>
            <p:cNvSpPr/>
            <p:nvPr/>
          </p:nvSpPr>
          <p:spPr>
            <a:xfrm>
              <a:off x="4523512" y="2131952"/>
              <a:ext cx="215155" cy="215155"/>
            </a:xfrm>
            <a:prstGeom prst="ellipse">
              <a:avLst/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7" name="円/楕円 916"/>
            <p:cNvSpPr/>
            <p:nvPr/>
          </p:nvSpPr>
          <p:spPr>
            <a:xfrm>
              <a:off x="4561611" y="2170051"/>
              <a:ext cx="138955" cy="138955"/>
            </a:xfrm>
            <a:prstGeom prst="ellipse">
              <a:avLst/>
            </a:prstGeom>
            <a:solidFill>
              <a:srgbClr val="FF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18" name="グループ化 917"/>
          <p:cNvGrpSpPr/>
          <p:nvPr/>
        </p:nvGrpSpPr>
        <p:grpSpPr>
          <a:xfrm>
            <a:off x="4408954" y="1081038"/>
            <a:ext cx="923243" cy="1303572"/>
            <a:chOff x="6331823" y="1714718"/>
            <a:chExt cx="1377374" cy="1944782"/>
          </a:xfrm>
          <a:solidFill>
            <a:srgbClr val="FF9900"/>
          </a:solidFill>
        </p:grpSpPr>
        <p:sp>
          <p:nvSpPr>
            <p:cNvPr id="919" name="角丸四角形 918"/>
            <p:cNvSpPr/>
            <p:nvPr/>
          </p:nvSpPr>
          <p:spPr>
            <a:xfrm rot="8100000">
              <a:off x="6331823" y="1714718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0" name="角丸四角形 919"/>
            <p:cNvSpPr/>
            <p:nvPr/>
          </p:nvSpPr>
          <p:spPr>
            <a:xfrm rot="2700000">
              <a:off x="6331824" y="2479955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921" name="グループ化 920"/>
            <p:cNvGrpSpPr/>
            <p:nvPr/>
          </p:nvGrpSpPr>
          <p:grpSpPr>
            <a:xfrm rot="8100000">
              <a:off x="6611581" y="2777148"/>
              <a:ext cx="960458" cy="882352"/>
              <a:chOff x="7295288" y="2636912"/>
              <a:chExt cx="960458" cy="882352"/>
            </a:xfrm>
            <a:grpFill/>
          </p:grpSpPr>
          <p:sp>
            <p:nvSpPr>
              <p:cNvPr id="924" name="台形 923"/>
              <p:cNvSpPr/>
              <p:nvPr/>
            </p:nvSpPr>
            <p:spPr>
              <a:xfrm>
                <a:off x="8183737" y="2636912"/>
                <a:ext cx="72008" cy="431180"/>
              </a:xfrm>
              <a:prstGeom prst="trapezoid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5" name="片側の 2 つの角を切り取った四角形 924"/>
              <p:cNvSpPr/>
              <p:nvPr/>
            </p:nvSpPr>
            <p:spPr>
              <a:xfrm rot="10800000">
                <a:off x="7358485" y="2996084"/>
                <a:ext cx="858416" cy="523180"/>
              </a:xfrm>
              <a:prstGeom prst="snip2SameRect">
                <a:avLst>
                  <a:gd name="adj1" fmla="val 47253"/>
                  <a:gd name="adj2" fmla="val 0"/>
                </a:avLst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6" name="正方形/長方形 925"/>
              <p:cNvSpPr/>
              <p:nvPr/>
            </p:nvSpPr>
            <p:spPr>
              <a:xfrm>
                <a:off x="7368851" y="2924944"/>
                <a:ext cx="886895" cy="143148"/>
              </a:xfrm>
              <a:prstGeom prst="rect">
                <a:avLst/>
              </a:prstGeom>
              <a:solidFill>
                <a:srgbClr val="FFC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7" name="円/楕円 926"/>
              <p:cNvSpPr/>
              <p:nvPr/>
            </p:nvSpPr>
            <p:spPr>
              <a:xfrm>
                <a:off x="7295288" y="2897127"/>
                <a:ext cx="215155" cy="215155"/>
              </a:xfrm>
              <a:prstGeom prst="ellipse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8" name="円/楕円 927"/>
              <p:cNvSpPr/>
              <p:nvPr/>
            </p:nvSpPr>
            <p:spPr>
              <a:xfrm>
                <a:off x="7333387" y="2935226"/>
                <a:ext cx="138955" cy="138955"/>
              </a:xfrm>
              <a:prstGeom prst="ellipse">
                <a:avLst/>
              </a:prstGeom>
              <a:solidFill>
                <a:srgbClr val="FF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922" name="円/楕円 921"/>
            <p:cNvSpPr/>
            <p:nvPr/>
          </p:nvSpPr>
          <p:spPr>
            <a:xfrm>
              <a:off x="6530113" y="2131952"/>
              <a:ext cx="215155" cy="215155"/>
            </a:xfrm>
            <a:prstGeom prst="ellipse">
              <a:avLst/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3" name="円/楕円 922"/>
            <p:cNvSpPr/>
            <p:nvPr/>
          </p:nvSpPr>
          <p:spPr>
            <a:xfrm>
              <a:off x="6568212" y="2170051"/>
              <a:ext cx="138955" cy="138955"/>
            </a:xfrm>
            <a:prstGeom prst="ellipse">
              <a:avLst/>
            </a:prstGeom>
            <a:solidFill>
              <a:srgbClr val="FF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29" name="グループ化 928"/>
          <p:cNvGrpSpPr/>
          <p:nvPr/>
        </p:nvGrpSpPr>
        <p:grpSpPr>
          <a:xfrm>
            <a:off x="4205454" y="5075176"/>
            <a:ext cx="1289590" cy="1209573"/>
            <a:chOff x="7578956" y="1714718"/>
            <a:chExt cx="1923922" cy="1804546"/>
          </a:xfrm>
          <a:solidFill>
            <a:srgbClr val="FF9900"/>
          </a:solidFill>
        </p:grpSpPr>
        <p:sp>
          <p:nvSpPr>
            <p:cNvPr id="930" name="円/楕円 929"/>
            <p:cNvSpPr/>
            <p:nvPr/>
          </p:nvSpPr>
          <p:spPr>
            <a:xfrm>
              <a:off x="8621846" y="2463800"/>
              <a:ext cx="825960" cy="908248"/>
            </a:xfrm>
            <a:prstGeom prst="ellipse">
              <a:avLst/>
            </a:prstGeom>
            <a:solidFill>
              <a:srgbClr val="CC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1" name="角丸四角形 930"/>
            <p:cNvSpPr/>
            <p:nvPr/>
          </p:nvSpPr>
          <p:spPr>
            <a:xfrm rot="8100000">
              <a:off x="7578956" y="1714718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2" name="台形 931"/>
            <p:cNvSpPr/>
            <p:nvPr/>
          </p:nvSpPr>
          <p:spPr>
            <a:xfrm>
              <a:off x="9430870" y="2636912"/>
              <a:ext cx="72008" cy="431180"/>
            </a:xfrm>
            <a:prstGeom prst="trapezoid">
              <a:avLst/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3" name="片側の 2 つの角を切り取った四角形 932"/>
            <p:cNvSpPr/>
            <p:nvPr/>
          </p:nvSpPr>
          <p:spPr>
            <a:xfrm rot="10800000">
              <a:off x="8605618" y="2996084"/>
              <a:ext cx="858416" cy="523180"/>
            </a:xfrm>
            <a:prstGeom prst="snip2SameRect">
              <a:avLst>
                <a:gd name="adj1" fmla="val 47253"/>
                <a:gd name="adj2" fmla="val 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4" name="正方形/長方形 933"/>
            <p:cNvSpPr/>
            <p:nvPr/>
          </p:nvSpPr>
          <p:spPr>
            <a:xfrm>
              <a:off x="8638782" y="2924944"/>
              <a:ext cx="864096" cy="143148"/>
            </a:xfrm>
            <a:prstGeom prst="rect">
              <a:avLst/>
            </a:prstGeom>
            <a:solidFill>
              <a:srgbClr val="FFC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5" name="角丸四角形 934"/>
            <p:cNvSpPr/>
            <p:nvPr/>
          </p:nvSpPr>
          <p:spPr>
            <a:xfrm rot="2700000">
              <a:off x="7578957" y="2479955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6" name="円/楕円 935"/>
            <p:cNvSpPr/>
            <p:nvPr/>
          </p:nvSpPr>
          <p:spPr>
            <a:xfrm>
              <a:off x="8542421" y="2897127"/>
              <a:ext cx="215155" cy="215155"/>
            </a:xfrm>
            <a:prstGeom prst="ellipse">
              <a:avLst/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7" name="円/楕円 936"/>
            <p:cNvSpPr/>
            <p:nvPr/>
          </p:nvSpPr>
          <p:spPr>
            <a:xfrm>
              <a:off x="8582024" y="2935226"/>
              <a:ext cx="138954" cy="138954"/>
            </a:xfrm>
            <a:prstGeom prst="ellipse">
              <a:avLst/>
            </a:prstGeom>
            <a:solidFill>
              <a:srgbClr val="FF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8" name="円/楕円 937"/>
            <p:cNvSpPr/>
            <p:nvPr/>
          </p:nvSpPr>
          <p:spPr>
            <a:xfrm>
              <a:off x="7777246" y="2131952"/>
              <a:ext cx="215155" cy="215155"/>
            </a:xfrm>
            <a:prstGeom prst="ellipse">
              <a:avLst/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39" name="円/楕円 938"/>
            <p:cNvSpPr/>
            <p:nvPr/>
          </p:nvSpPr>
          <p:spPr>
            <a:xfrm>
              <a:off x="7816849" y="2170051"/>
              <a:ext cx="138954" cy="138954"/>
            </a:xfrm>
            <a:prstGeom prst="ellipse">
              <a:avLst/>
            </a:prstGeom>
            <a:solidFill>
              <a:srgbClr val="FF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41" name="グループ化 940"/>
          <p:cNvGrpSpPr/>
          <p:nvPr/>
        </p:nvGrpSpPr>
        <p:grpSpPr>
          <a:xfrm>
            <a:off x="8280521" y="859178"/>
            <a:ext cx="879315" cy="1587604"/>
            <a:chOff x="9683497" y="1169403"/>
            <a:chExt cx="1352586" cy="2442095"/>
          </a:xfrm>
          <a:solidFill>
            <a:srgbClr val="FF33CC"/>
          </a:solidFill>
        </p:grpSpPr>
        <p:sp>
          <p:nvSpPr>
            <p:cNvPr id="942" name="角丸四角形 941"/>
            <p:cNvSpPr/>
            <p:nvPr/>
          </p:nvSpPr>
          <p:spPr>
            <a:xfrm>
              <a:off x="10278422" y="1169403"/>
              <a:ext cx="130506" cy="563944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50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3" name="角丸四角形 942"/>
            <p:cNvSpPr/>
            <p:nvPr/>
          </p:nvSpPr>
          <p:spPr>
            <a:xfrm>
              <a:off x="10173835" y="1624127"/>
              <a:ext cx="339680" cy="812736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4" name="角丸四角形 943"/>
            <p:cNvSpPr/>
            <p:nvPr/>
          </p:nvSpPr>
          <p:spPr>
            <a:xfrm>
              <a:off x="10223812" y="1689009"/>
              <a:ext cx="239726" cy="682972"/>
            </a:xfrm>
            <a:prstGeom prst="roundRect">
              <a:avLst>
                <a:gd name="adj" fmla="val 50000"/>
              </a:avLst>
            </a:prstGeom>
            <a:solidFill>
              <a:srgbClr val="CC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5" name="アーチ 944"/>
            <p:cNvSpPr/>
            <p:nvPr/>
          </p:nvSpPr>
          <p:spPr>
            <a:xfrm>
              <a:off x="9774531" y="2344399"/>
              <a:ext cx="1170517" cy="1170518"/>
            </a:xfrm>
            <a:prstGeom prst="blockArc">
              <a:avLst>
                <a:gd name="adj1" fmla="val 11233177"/>
                <a:gd name="adj2" fmla="val 21203237"/>
                <a:gd name="adj3" fmla="val 17151"/>
              </a:avLst>
            </a:prstGeom>
            <a:solidFill>
              <a:srgbClr val="FFCCFF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46" name="アーチ 945"/>
            <p:cNvSpPr/>
            <p:nvPr/>
          </p:nvSpPr>
          <p:spPr>
            <a:xfrm>
              <a:off x="9683497" y="2258912"/>
              <a:ext cx="1352586" cy="1352586"/>
            </a:xfrm>
            <a:prstGeom prst="blockArc">
              <a:avLst>
                <a:gd name="adj1" fmla="val 12346716"/>
                <a:gd name="adj2" fmla="val 20180715"/>
                <a:gd name="adj3" fmla="val 23322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47" name="アーチ 946"/>
            <p:cNvSpPr/>
            <p:nvPr/>
          </p:nvSpPr>
          <p:spPr>
            <a:xfrm>
              <a:off x="9768362" y="2309931"/>
              <a:ext cx="1182856" cy="1182856"/>
            </a:xfrm>
            <a:prstGeom prst="blockArc">
              <a:avLst>
                <a:gd name="adj1" fmla="val 12514699"/>
                <a:gd name="adj2" fmla="val 19982016"/>
                <a:gd name="adj3" fmla="val 17162"/>
              </a:avLst>
            </a:prstGeom>
            <a:solidFill>
              <a:srgbClr val="CC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48" name="円/楕円 947"/>
            <p:cNvSpPr/>
            <p:nvPr/>
          </p:nvSpPr>
          <p:spPr>
            <a:xfrm>
              <a:off x="10297952" y="234439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9" name="円/楕円 948"/>
            <p:cNvSpPr/>
            <p:nvPr/>
          </p:nvSpPr>
          <p:spPr>
            <a:xfrm>
              <a:off x="9932192" y="251584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50" name="円/楕円 949"/>
            <p:cNvSpPr/>
            <p:nvPr/>
          </p:nvSpPr>
          <p:spPr>
            <a:xfrm>
              <a:off x="10663712" y="251584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51" name="円/楕円 950"/>
            <p:cNvSpPr/>
            <p:nvPr/>
          </p:nvSpPr>
          <p:spPr>
            <a:xfrm>
              <a:off x="10092981" y="2392173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52" name="円/楕円 951"/>
            <p:cNvSpPr/>
            <p:nvPr/>
          </p:nvSpPr>
          <p:spPr>
            <a:xfrm>
              <a:off x="10496841" y="2392173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53" name="グループ化 952"/>
          <p:cNvGrpSpPr/>
          <p:nvPr/>
        </p:nvGrpSpPr>
        <p:grpSpPr>
          <a:xfrm>
            <a:off x="8272256" y="2838237"/>
            <a:ext cx="879315" cy="1747525"/>
            <a:chOff x="9683497" y="923409"/>
            <a:chExt cx="1352586" cy="2688089"/>
          </a:xfrm>
          <a:solidFill>
            <a:srgbClr val="FF33CC"/>
          </a:solidFill>
        </p:grpSpPr>
        <p:sp>
          <p:nvSpPr>
            <p:cNvPr id="954" name="角丸四角形 953"/>
            <p:cNvSpPr/>
            <p:nvPr/>
          </p:nvSpPr>
          <p:spPr>
            <a:xfrm>
              <a:off x="10278422" y="923409"/>
              <a:ext cx="130507" cy="900879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50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55" name="角丸四角形 954"/>
            <p:cNvSpPr/>
            <p:nvPr/>
          </p:nvSpPr>
          <p:spPr>
            <a:xfrm>
              <a:off x="10173835" y="1624127"/>
              <a:ext cx="339680" cy="812736"/>
            </a:xfrm>
            <a:prstGeom prst="roundRect">
              <a:avLst>
                <a:gd name="adj" fmla="val 50000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56" name="角丸四角形 955"/>
            <p:cNvSpPr/>
            <p:nvPr/>
          </p:nvSpPr>
          <p:spPr>
            <a:xfrm>
              <a:off x="10223812" y="1689009"/>
              <a:ext cx="239726" cy="682972"/>
            </a:xfrm>
            <a:prstGeom prst="roundRect">
              <a:avLst>
                <a:gd name="adj" fmla="val 50000"/>
              </a:avLst>
            </a:prstGeom>
            <a:solidFill>
              <a:srgbClr val="CC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57" name="アーチ 956"/>
            <p:cNvSpPr/>
            <p:nvPr/>
          </p:nvSpPr>
          <p:spPr>
            <a:xfrm>
              <a:off x="9774531" y="2344399"/>
              <a:ext cx="1170517" cy="1170518"/>
            </a:xfrm>
            <a:prstGeom prst="blockArc">
              <a:avLst>
                <a:gd name="adj1" fmla="val 8825933"/>
                <a:gd name="adj2" fmla="val 2274000"/>
                <a:gd name="adj3" fmla="val 16505"/>
              </a:avLst>
            </a:prstGeom>
            <a:solidFill>
              <a:srgbClr val="FFCCFF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58" name="アーチ 957"/>
            <p:cNvSpPr/>
            <p:nvPr/>
          </p:nvSpPr>
          <p:spPr>
            <a:xfrm>
              <a:off x="9683497" y="2258912"/>
              <a:ext cx="1352586" cy="1352586"/>
            </a:xfrm>
            <a:prstGeom prst="blockArc">
              <a:avLst>
                <a:gd name="adj1" fmla="val 12346716"/>
                <a:gd name="adj2" fmla="val 20180715"/>
                <a:gd name="adj3" fmla="val 23322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59" name="アーチ 958"/>
            <p:cNvSpPr/>
            <p:nvPr/>
          </p:nvSpPr>
          <p:spPr>
            <a:xfrm>
              <a:off x="9768362" y="2309931"/>
              <a:ext cx="1182856" cy="1182856"/>
            </a:xfrm>
            <a:prstGeom prst="blockArc">
              <a:avLst>
                <a:gd name="adj1" fmla="val 12514699"/>
                <a:gd name="adj2" fmla="val 19982016"/>
                <a:gd name="adj3" fmla="val 17162"/>
              </a:avLst>
            </a:prstGeom>
            <a:solidFill>
              <a:srgbClr val="CC0066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60" name="円/楕円 959"/>
            <p:cNvSpPr/>
            <p:nvPr/>
          </p:nvSpPr>
          <p:spPr>
            <a:xfrm>
              <a:off x="10297952" y="234439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61" name="円/楕円 960"/>
            <p:cNvSpPr/>
            <p:nvPr/>
          </p:nvSpPr>
          <p:spPr>
            <a:xfrm>
              <a:off x="9932192" y="251584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62" name="円/楕円 961"/>
            <p:cNvSpPr/>
            <p:nvPr/>
          </p:nvSpPr>
          <p:spPr>
            <a:xfrm>
              <a:off x="10663712" y="251584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63" name="円/楕円 962"/>
            <p:cNvSpPr/>
            <p:nvPr/>
          </p:nvSpPr>
          <p:spPr>
            <a:xfrm>
              <a:off x="10092981" y="2392173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4" name="円/楕円 1213"/>
            <p:cNvSpPr/>
            <p:nvPr/>
          </p:nvSpPr>
          <p:spPr>
            <a:xfrm>
              <a:off x="10496841" y="2392173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" name="グループ化 4"/>
          <p:cNvGrpSpPr/>
          <p:nvPr/>
        </p:nvGrpSpPr>
        <p:grpSpPr>
          <a:xfrm>
            <a:off x="8213075" y="4657501"/>
            <a:ext cx="879315" cy="1790529"/>
            <a:chOff x="8259971" y="4423775"/>
            <a:chExt cx="994096" cy="2024256"/>
          </a:xfrm>
          <a:solidFill>
            <a:srgbClr val="FF33CC"/>
          </a:solidFill>
        </p:grpSpPr>
        <p:sp>
          <p:nvSpPr>
            <p:cNvPr id="940" name="台形 939"/>
            <p:cNvSpPr/>
            <p:nvPr/>
          </p:nvSpPr>
          <p:spPr>
            <a:xfrm>
              <a:off x="8617300" y="6141809"/>
              <a:ext cx="294678" cy="283114"/>
            </a:xfrm>
            <a:prstGeom prst="trapezoid">
              <a:avLst>
                <a:gd name="adj" fmla="val 31056"/>
              </a:avLst>
            </a:prstGeom>
            <a:solidFill>
              <a:srgbClr val="0080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215" name="グループ化 1214"/>
            <p:cNvGrpSpPr/>
            <p:nvPr/>
          </p:nvGrpSpPr>
          <p:grpSpPr>
            <a:xfrm>
              <a:off x="8259971" y="4423775"/>
              <a:ext cx="994096" cy="2024256"/>
              <a:chOff x="9683497" y="857258"/>
              <a:chExt cx="1352586" cy="2754240"/>
            </a:xfrm>
            <a:grpFill/>
          </p:grpSpPr>
          <p:sp>
            <p:nvSpPr>
              <p:cNvPr id="1216" name="角丸四角形 1215"/>
              <p:cNvSpPr/>
              <p:nvPr/>
            </p:nvSpPr>
            <p:spPr>
              <a:xfrm>
                <a:off x="10278422" y="857258"/>
                <a:ext cx="130507" cy="924557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7" name="角丸四角形 1216"/>
              <p:cNvSpPr/>
              <p:nvPr/>
            </p:nvSpPr>
            <p:spPr>
              <a:xfrm>
                <a:off x="10173835" y="1624127"/>
                <a:ext cx="339680" cy="812736"/>
              </a:xfrm>
              <a:prstGeom prst="roundRect">
                <a:avLst>
                  <a:gd name="adj" fmla="val 50000"/>
                </a:avLst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8" name="角丸四角形 1217"/>
              <p:cNvSpPr/>
              <p:nvPr/>
            </p:nvSpPr>
            <p:spPr>
              <a:xfrm>
                <a:off x="10223812" y="1689009"/>
                <a:ext cx="239726" cy="682972"/>
              </a:xfrm>
              <a:prstGeom prst="roundRect">
                <a:avLst>
                  <a:gd name="adj" fmla="val 50000"/>
                </a:avLst>
              </a:prstGeom>
              <a:solidFill>
                <a:srgbClr val="CC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9" name="アーチ 1218"/>
              <p:cNvSpPr/>
              <p:nvPr/>
            </p:nvSpPr>
            <p:spPr>
              <a:xfrm>
                <a:off x="9774531" y="2344399"/>
                <a:ext cx="1170517" cy="1170518"/>
              </a:xfrm>
              <a:prstGeom prst="blockArc">
                <a:avLst>
                  <a:gd name="adj1" fmla="val 6416619"/>
                  <a:gd name="adj2" fmla="val 4241810"/>
                  <a:gd name="adj3" fmla="val 16937"/>
                </a:avLst>
              </a:prstGeom>
              <a:solidFill>
                <a:srgbClr val="FFCCFF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20" name="アーチ 1219"/>
              <p:cNvSpPr/>
              <p:nvPr/>
            </p:nvSpPr>
            <p:spPr>
              <a:xfrm>
                <a:off x="9683497" y="2258912"/>
                <a:ext cx="1352586" cy="1352586"/>
              </a:xfrm>
              <a:prstGeom prst="blockArc">
                <a:avLst>
                  <a:gd name="adj1" fmla="val 12346716"/>
                  <a:gd name="adj2" fmla="val 20180715"/>
                  <a:gd name="adj3" fmla="val 23322"/>
                </a:avLst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21" name="アーチ 1220"/>
              <p:cNvSpPr/>
              <p:nvPr/>
            </p:nvSpPr>
            <p:spPr>
              <a:xfrm>
                <a:off x="9768362" y="2309931"/>
                <a:ext cx="1182856" cy="1182856"/>
              </a:xfrm>
              <a:prstGeom prst="blockArc">
                <a:avLst>
                  <a:gd name="adj1" fmla="val 12514699"/>
                  <a:gd name="adj2" fmla="val 19982016"/>
                  <a:gd name="adj3" fmla="val 17162"/>
                </a:avLst>
              </a:prstGeom>
              <a:solidFill>
                <a:srgbClr val="CC00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22" name="円/楕円 1221"/>
              <p:cNvSpPr/>
              <p:nvPr/>
            </p:nvSpPr>
            <p:spPr>
              <a:xfrm>
                <a:off x="10297952" y="2344399"/>
                <a:ext cx="123676" cy="12367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3" name="円/楕円 1222"/>
              <p:cNvSpPr/>
              <p:nvPr/>
            </p:nvSpPr>
            <p:spPr>
              <a:xfrm>
                <a:off x="9932192" y="2515849"/>
                <a:ext cx="123676" cy="12367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4" name="円/楕円 1223"/>
              <p:cNvSpPr/>
              <p:nvPr/>
            </p:nvSpPr>
            <p:spPr>
              <a:xfrm>
                <a:off x="10663712" y="2515849"/>
                <a:ext cx="123676" cy="12367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5" name="円/楕円 1224"/>
              <p:cNvSpPr/>
              <p:nvPr/>
            </p:nvSpPr>
            <p:spPr>
              <a:xfrm>
                <a:off x="10092981" y="2392173"/>
                <a:ext cx="123676" cy="12367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26" name="円/楕円 1225"/>
              <p:cNvSpPr/>
              <p:nvPr/>
            </p:nvSpPr>
            <p:spPr>
              <a:xfrm>
                <a:off x="10496841" y="2392173"/>
                <a:ext cx="123676" cy="123676"/>
              </a:xfrm>
              <a:prstGeom prst="ellipse">
                <a:avLst/>
              </a:prstGeom>
              <a:solidFill>
                <a:srgbClr val="FFFF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227" name="グループ化 1226"/>
          <p:cNvGrpSpPr/>
          <p:nvPr/>
        </p:nvGrpSpPr>
        <p:grpSpPr>
          <a:xfrm>
            <a:off x="5761866" y="1172235"/>
            <a:ext cx="2057543" cy="1195563"/>
            <a:chOff x="6827732" y="4239530"/>
            <a:chExt cx="2878488" cy="1672584"/>
          </a:xfrm>
          <a:solidFill>
            <a:srgbClr val="FF0000"/>
          </a:solidFill>
        </p:grpSpPr>
        <p:sp>
          <p:nvSpPr>
            <p:cNvPr id="1228" name="角丸四角形 1227"/>
            <p:cNvSpPr/>
            <p:nvPr/>
          </p:nvSpPr>
          <p:spPr>
            <a:xfrm rot="2700000">
              <a:off x="6721540" y="4756754"/>
              <a:ext cx="1129315" cy="94868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229" name="グループ化 1228"/>
            <p:cNvGrpSpPr/>
            <p:nvPr/>
          </p:nvGrpSpPr>
          <p:grpSpPr>
            <a:xfrm rot="12600000">
              <a:off x="7930593" y="4695839"/>
              <a:ext cx="1775627" cy="1216275"/>
              <a:chOff x="4403132" y="5052114"/>
              <a:chExt cx="1775627" cy="1216275"/>
            </a:xfrm>
            <a:grpFill/>
          </p:grpSpPr>
          <p:sp>
            <p:nvSpPr>
              <p:cNvPr id="1236" name="台形 1235"/>
              <p:cNvSpPr/>
              <p:nvPr/>
            </p:nvSpPr>
            <p:spPr>
              <a:xfrm flipV="1">
                <a:off x="4403132" y="6040759"/>
                <a:ext cx="1538682" cy="163929"/>
              </a:xfrm>
              <a:prstGeom prst="trapezoid">
                <a:avLst>
                  <a:gd name="adj" fmla="val 102273"/>
                </a:avLst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37" name="角丸四角形 1236"/>
              <p:cNvSpPr/>
              <p:nvPr/>
            </p:nvSpPr>
            <p:spPr>
              <a:xfrm rot="18000000">
                <a:off x="5566667" y="5569338"/>
                <a:ext cx="1129315" cy="94868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38" name="グループ化 1237"/>
              <p:cNvGrpSpPr/>
              <p:nvPr/>
            </p:nvGrpSpPr>
            <p:grpSpPr>
              <a:xfrm>
                <a:off x="5699276" y="5940531"/>
                <a:ext cx="327858" cy="327858"/>
                <a:chOff x="5385048" y="6008880"/>
                <a:chExt cx="327858" cy="327858"/>
              </a:xfrm>
              <a:grpFill/>
            </p:grpSpPr>
            <p:sp>
              <p:nvSpPr>
                <p:cNvPr id="1239" name="円/楕円 1238"/>
                <p:cNvSpPr/>
                <p:nvPr/>
              </p:nvSpPr>
              <p:spPr>
                <a:xfrm>
                  <a:off x="5385048" y="6008880"/>
                  <a:ext cx="327858" cy="327858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40" name="円/楕円 1239"/>
                <p:cNvSpPr/>
                <p:nvPr/>
              </p:nvSpPr>
              <p:spPr>
                <a:xfrm>
                  <a:off x="5451534" y="6075366"/>
                  <a:ext cx="194886" cy="194886"/>
                </a:xfrm>
                <a:prstGeom prst="ellipse">
                  <a:avLst/>
                </a:prstGeom>
                <a:solidFill>
                  <a:srgbClr val="C0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230" name="グループ化 1229"/>
            <p:cNvGrpSpPr/>
            <p:nvPr/>
          </p:nvGrpSpPr>
          <p:grpSpPr>
            <a:xfrm>
              <a:off x="7524126" y="5077214"/>
              <a:ext cx="194886" cy="194886"/>
              <a:chOff x="5385048" y="6008880"/>
              <a:chExt cx="327858" cy="327858"/>
            </a:xfrm>
            <a:grpFill/>
          </p:grpSpPr>
          <p:sp>
            <p:nvSpPr>
              <p:cNvPr id="1234" name="円/楕円 1233"/>
              <p:cNvSpPr/>
              <p:nvPr/>
            </p:nvSpPr>
            <p:spPr>
              <a:xfrm>
                <a:off x="5385048" y="6008880"/>
                <a:ext cx="327858" cy="327858"/>
              </a:xfrm>
              <a:prstGeom prst="ellipse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35" name="円/楕円 1234"/>
              <p:cNvSpPr/>
              <p:nvPr/>
            </p:nvSpPr>
            <p:spPr>
              <a:xfrm>
                <a:off x="5451534" y="6075366"/>
                <a:ext cx="194886" cy="194886"/>
              </a:xfrm>
              <a:prstGeom prst="ellipse">
                <a:avLst/>
              </a:pr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231" name="グループ化 1230"/>
            <p:cNvGrpSpPr/>
            <p:nvPr/>
          </p:nvGrpSpPr>
          <p:grpSpPr>
            <a:xfrm>
              <a:off x="6827732" y="4333407"/>
              <a:ext cx="194886" cy="194886"/>
              <a:chOff x="5385048" y="6008880"/>
              <a:chExt cx="327858" cy="327858"/>
            </a:xfrm>
            <a:grpFill/>
          </p:grpSpPr>
          <p:sp>
            <p:nvSpPr>
              <p:cNvPr id="1232" name="円/楕円 1231"/>
              <p:cNvSpPr/>
              <p:nvPr/>
            </p:nvSpPr>
            <p:spPr>
              <a:xfrm>
                <a:off x="5385048" y="6008880"/>
                <a:ext cx="327858" cy="327858"/>
              </a:xfrm>
              <a:prstGeom prst="ellipse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33" name="円/楕円 1232"/>
              <p:cNvSpPr/>
              <p:nvPr/>
            </p:nvSpPr>
            <p:spPr>
              <a:xfrm>
                <a:off x="5451534" y="6075366"/>
                <a:ext cx="194886" cy="194886"/>
              </a:xfrm>
              <a:prstGeom prst="ellipse">
                <a:avLst/>
              </a:pr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241" name="グループ化 1240"/>
          <p:cNvGrpSpPr/>
          <p:nvPr/>
        </p:nvGrpSpPr>
        <p:grpSpPr>
          <a:xfrm>
            <a:off x="6068960" y="3002138"/>
            <a:ext cx="1080418" cy="1227681"/>
            <a:chOff x="5227381" y="5033973"/>
            <a:chExt cx="1511497" cy="1717517"/>
          </a:xfrm>
          <a:solidFill>
            <a:srgbClr val="FF0000"/>
          </a:solidFill>
        </p:grpSpPr>
        <p:grpSp>
          <p:nvGrpSpPr>
            <p:cNvPr id="1242" name="グループ化 1241"/>
            <p:cNvGrpSpPr/>
            <p:nvPr/>
          </p:nvGrpSpPr>
          <p:grpSpPr>
            <a:xfrm rot="12600000">
              <a:off x="6083940" y="5206211"/>
              <a:ext cx="654938" cy="1545279"/>
              <a:chOff x="5523821" y="4723110"/>
              <a:chExt cx="654938" cy="1545279"/>
            </a:xfrm>
            <a:grpFill/>
          </p:grpSpPr>
          <p:sp>
            <p:nvSpPr>
              <p:cNvPr id="1251" name="台形 1250"/>
              <p:cNvSpPr/>
              <p:nvPr/>
            </p:nvSpPr>
            <p:spPr>
              <a:xfrm rot="4158662" flipV="1">
                <a:off x="4836445" y="5410486"/>
                <a:ext cx="1538682" cy="163929"/>
              </a:xfrm>
              <a:prstGeom prst="trapezoid">
                <a:avLst>
                  <a:gd name="adj" fmla="val 102273"/>
                </a:avLst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52" name="角丸四角形 1251"/>
              <p:cNvSpPr/>
              <p:nvPr/>
            </p:nvSpPr>
            <p:spPr>
              <a:xfrm rot="18000000">
                <a:off x="5566667" y="5569338"/>
                <a:ext cx="1129315" cy="94868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53" name="グループ化 1252"/>
              <p:cNvGrpSpPr/>
              <p:nvPr/>
            </p:nvGrpSpPr>
            <p:grpSpPr>
              <a:xfrm>
                <a:off x="5699276" y="5940531"/>
                <a:ext cx="327858" cy="327858"/>
                <a:chOff x="5385048" y="6008880"/>
                <a:chExt cx="327858" cy="327858"/>
              </a:xfrm>
              <a:grpFill/>
            </p:grpSpPr>
            <p:sp>
              <p:nvSpPr>
                <p:cNvPr id="1254" name="円/楕円 1253"/>
                <p:cNvSpPr/>
                <p:nvPr/>
              </p:nvSpPr>
              <p:spPr>
                <a:xfrm>
                  <a:off x="5385048" y="6008880"/>
                  <a:ext cx="327858" cy="327858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5" name="円/楕円 1254"/>
                <p:cNvSpPr/>
                <p:nvPr/>
              </p:nvSpPr>
              <p:spPr>
                <a:xfrm>
                  <a:off x="5451534" y="6075366"/>
                  <a:ext cx="194886" cy="194886"/>
                </a:xfrm>
                <a:prstGeom prst="ellipse">
                  <a:avLst/>
                </a:prstGeom>
                <a:solidFill>
                  <a:srgbClr val="C0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243" name="グループ化 1242"/>
            <p:cNvGrpSpPr/>
            <p:nvPr/>
          </p:nvGrpSpPr>
          <p:grpSpPr>
            <a:xfrm rot="2700000">
              <a:off x="5346399" y="4914955"/>
              <a:ext cx="891280" cy="1129315"/>
              <a:chOff x="4988259" y="5052114"/>
              <a:chExt cx="891280" cy="1129315"/>
            </a:xfrm>
            <a:grpFill/>
          </p:grpSpPr>
          <p:sp>
            <p:nvSpPr>
              <p:cNvPr id="1244" name="角丸四角形 1243"/>
              <p:cNvSpPr/>
              <p:nvPr/>
            </p:nvSpPr>
            <p:spPr>
              <a:xfrm rot="2700000">
                <a:off x="4882067" y="5569338"/>
                <a:ext cx="1129315" cy="94868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245" name="グループ化 1244"/>
              <p:cNvGrpSpPr/>
              <p:nvPr/>
            </p:nvGrpSpPr>
            <p:grpSpPr>
              <a:xfrm>
                <a:off x="5684653" y="5889798"/>
                <a:ext cx="194886" cy="194886"/>
                <a:chOff x="5385048" y="6008880"/>
                <a:chExt cx="327858" cy="327858"/>
              </a:xfrm>
              <a:grpFill/>
            </p:grpSpPr>
            <p:sp>
              <p:nvSpPr>
                <p:cNvPr id="1249" name="円/楕円 1248"/>
                <p:cNvSpPr/>
                <p:nvPr/>
              </p:nvSpPr>
              <p:spPr>
                <a:xfrm>
                  <a:off x="5385048" y="6008880"/>
                  <a:ext cx="327858" cy="327858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0" name="円/楕円 1249"/>
                <p:cNvSpPr/>
                <p:nvPr/>
              </p:nvSpPr>
              <p:spPr>
                <a:xfrm>
                  <a:off x="5451534" y="6075366"/>
                  <a:ext cx="194886" cy="194886"/>
                </a:xfrm>
                <a:prstGeom prst="ellipse">
                  <a:avLst/>
                </a:prstGeom>
                <a:solidFill>
                  <a:srgbClr val="C0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246" name="グループ化 1245"/>
              <p:cNvGrpSpPr/>
              <p:nvPr/>
            </p:nvGrpSpPr>
            <p:grpSpPr>
              <a:xfrm>
                <a:off x="4988259" y="5145991"/>
                <a:ext cx="194886" cy="194886"/>
                <a:chOff x="5385048" y="6008880"/>
                <a:chExt cx="327858" cy="327858"/>
              </a:xfrm>
              <a:grpFill/>
            </p:grpSpPr>
            <p:sp>
              <p:nvSpPr>
                <p:cNvPr id="1247" name="円/楕円 1246"/>
                <p:cNvSpPr/>
                <p:nvPr/>
              </p:nvSpPr>
              <p:spPr>
                <a:xfrm>
                  <a:off x="5385048" y="6008880"/>
                  <a:ext cx="327858" cy="327858"/>
                </a:xfrm>
                <a:prstGeom prst="ellipse">
                  <a:avLst/>
                </a:pr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48" name="円/楕円 1247"/>
                <p:cNvSpPr/>
                <p:nvPr/>
              </p:nvSpPr>
              <p:spPr>
                <a:xfrm>
                  <a:off x="5451534" y="6075366"/>
                  <a:ext cx="194886" cy="194886"/>
                </a:xfrm>
                <a:prstGeom prst="ellipse">
                  <a:avLst/>
                </a:prstGeom>
                <a:solidFill>
                  <a:srgbClr val="C0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256" name="グループ化 1255"/>
          <p:cNvGrpSpPr/>
          <p:nvPr/>
        </p:nvGrpSpPr>
        <p:grpSpPr>
          <a:xfrm>
            <a:off x="6089562" y="4752728"/>
            <a:ext cx="1470213" cy="1450229"/>
            <a:chOff x="2772452" y="4239530"/>
            <a:chExt cx="2056817" cy="2028859"/>
          </a:xfrm>
          <a:solidFill>
            <a:srgbClr val="FF0000"/>
          </a:solidFill>
        </p:grpSpPr>
        <p:sp>
          <p:nvSpPr>
            <p:cNvPr id="1257" name="角丸四角形 1256"/>
            <p:cNvSpPr/>
            <p:nvPr/>
          </p:nvSpPr>
          <p:spPr>
            <a:xfrm rot="18000000">
              <a:off x="3935987" y="5569338"/>
              <a:ext cx="1129315" cy="94868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58" name="角丸四角形 1257"/>
            <p:cNvSpPr/>
            <p:nvPr/>
          </p:nvSpPr>
          <p:spPr>
            <a:xfrm rot="2700000">
              <a:off x="3831797" y="4756754"/>
              <a:ext cx="1129315" cy="94868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75000"/>
              </a:schemeClr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259" name="グループ化 1258"/>
            <p:cNvGrpSpPr/>
            <p:nvPr/>
          </p:nvGrpSpPr>
          <p:grpSpPr>
            <a:xfrm>
              <a:off x="4634383" y="5077214"/>
              <a:ext cx="194886" cy="194886"/>
              <a:chOff x="5385048" y="6008880"/>
              <a:chExt cx="327858" cy="327858"/>
            </a:xfrm>
            <a:grpFill/>
          </p:grpSpPr>
          <p:sp>
            <p:nvSpPr>
              <p:cNvPr id="1273" name="円/楕円 1272"/>
              <p:cNvSpPr/>
              <p:nvPr/>
            </p:nvSpPr>
            <p:spPr>
              <a:xfrm>
                <a:off x="5385048" y="6008880"/>
                <a:ext cx="327858" cy="327858"/>
              </a:xfrm>
              <a:prstGeom prst="ellipse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4" name="円/楕円 1273"/>
              <p:cNvSpPr/>
              <p:nvPr/>
            </p:nvSpPr>
            <p:spPr>
              <a:xfrm>
                <a:off x="5451534" y="6075366"/>
                <a:ext cx="194886" cy="194886"/>
              </a:xfrm>
              <a:prstGeom prst="ellipse">
                <a:avLst/>
              </a:pr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260" name="グループ化 1259"/>
            <p:cNvGrpSpPr/>
            <p:nvPr/>
          </p:nvGrpSpPr>
          <p:grpSpPr>
            <a:xfrm>
              <a:off x="3937989" y="4333407"/>
              <a:ext cx="194886" cy="194886"/>
              <a:chOff x="5385048" y="6008880"/>
              <a:chExt cx="327858" cy="327858"/>
            </a:xfrm>
            <a:grpFill/>
          </p:grpSpPr>
          <p:sp>
            <p:nvSpPr>
              <p:cNvPr id="1271" name="円/楕円 1270"/>
              <p:cNvSpPr/>
              <p:nvPr/>
            </p:nvSpPr>
            <p:spPr>
              <a:xfrm>
                <a:off x="5385048" y="6008880"/>
                <a:ext cx="327858" cy="327858"/>
              </a:xfrm>
              <a:prstGeom prst="ellipse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2" name="円/楕円 1271"/>
              <p:cNvSpPr/>
              <p:nvPr/>
            </p:nvSpPr>
            <p:spPr>
              <a:xfrm>
                <a:off x="5451534" y="6075366"/>
                <a:ext cx="194886" cy="194886"/>
              </a:xfrm>
              <a:prstGeom prst="ellipse">
                <a:avLst/>
              </a:pr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61" name="円/楕円 1260"/>
            <p:cNvSpPr/>
            <p:nvPr/>
          </p:nvSpPr>
          <p:spPr>
            <a:xfrm>
              <a:off x="2838185" y="5738611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2" name="円/楕円 1261"/>
            <p:cNvSpPr/>
            <p:nvPr/>
          </p:nvSpPr>
          <p:spPr>
            <a:xfrm>
              <a:off x="3264905" y="5738611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3" name="円/楕円 1262"/>
            <p:cNvSpPr/>
            <p:nvPr/>
          </p:nvSpPr>
          <p:spPr>
            <a:xfrm>
              <a:off x="3699245" y="5738611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4" name="円/楕円 1263"/>
            <p:cNvSpPr/>
            <p:nvPr/>
          </p:nvSpPr>
          <p:spPr>
            <a:xfrm>
              <a:off x="3055089" y="5379176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5" name="円/楕円 1264"/>
            <p:cNvSpPr/>
            <p:nvPr/>
          </p:nvSpPr>
          <p:spPr>
            <a:xfrm>
              <a:off x="3489429" y="5379176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6" name="円/楕円 1265"/>
            <p:cNvSpPr/>
            <p:nvPr/>
          </p:nvSpPr>
          <p:spPr>
            <a:xfrm>
              <a:off x="3267402" y="5015006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67" name="台形 1266"/>
            <p:cNvSpPr/>
            <p:nvPr/>
          </p:nvSpPr>
          <p:spPr>
            <a:xfrm flipV="1">
              <a:off x="2772452" y="6040759"/>
              <a:ext cx="1538682" cy="163929"/>
            </a:xfrm>
            <a:prstGeom prst="trapezoid">
              <a:avLst>
                <a:gd name="adj" fmla="val 102273"/>
              </a:avLst>
            </a:prstGeom>
            <a:grp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268" name="グループ化 1267"/>
            <p:cNvGrpSpPr/>
            <p:nvPr/>
          </p:nvGrpSpPr>
          <p:grpSpPr>
            <a:xfrm>
              <a:off x="4068596" y="5940531"/>
              <a:ext cx="327858" cy="327858"/>
              <a:chOff x="5385048" y="6008880"/>
              <a:chExt cx="327858" cy="327858"/>
            </a:xfrm>
            <a:grpFill/>
          </p:grpSpPr>
          <p:sp>
            <p:nvSpPr>
              <p:cNvPr id="1269" name="円/楕円 1268"/>
              <p:cNvSpPr/>
              <p:nvPr/>
            </p:nvSpPr>
            <p:spPr>
              <a:xfrm>
                <a:off x="5385048" y="6008880"/>
                <a:ext cx="327858" cy="327858"/>
              </a:xfrm>
              <a:prstGeom prst="ellipse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0" name="円/楕円 1269"/>
              <p:cNvSpPr/>
              <p:nvPr/>
            </p:nvSpPr>
            <p:spPr>
              <a:xfrm>
                <a:off x="5451534" y="6075366"/>
                <a:ext cx="194886" cy="194886"/>
              </a:xfrm>
              <a:prstGeom prst="ellipse">
                <a:avLst/>
              </a:pr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805243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6" name="グループ化 215"/>
          <p:cNvGrpSpPr/>
          <p:nvPr/>
        </p:nvGrpSpPr>
        <p:grpSpPr>
          <a:xfrm>
            <a:off x="408458" y="954419"/>
            <a:ext cx="1560042" cy="1226188"/>
            <a:chOff x="591887" y="260648"/>
            <a:chExt cx="4565793" cy="3588697"/>
          </a:xfrm>
          <a:solidFill>
            <a:schemeClr val="bg1">
              <a:lumMod val="85000"/>
            </a:schemeClr>
          </a:solidFill>
        </p:grpSpPr>
        <p:grpSp>
          <p:nvGrpSpPr>
            <p:cNvPr id="217" name="グループ化 216"/>
            <p:cNvGrpSpPr/>
            <p:nvPr/>
          </p:nvGrpSpPr>
          <p:grpSpPr>
            <a:xfrm>
              <a:off x="591887" y="1880056"/>
              <a:ext cx="4565793" cy="1969289"/>
              <a:chOff x="603527" y="1840917"/>
              <a:chExt cx="4565793" cy="1969289"/>
            </a:xfrm>
            <a:grpFill/>
          </p:grpSpPr>
          <p:grpSp>
            <p:nvGrpSpPr>
              <p:cNvPr id="247" name="グループ化 246"/>
              <p:cNvGrpSpPr/>
              <p:nvPr/>
            </p:nvGrpSpPr>
            <p:grpSpPr>
              <a:xfrm rot="1800000">
                <a:off x="603527" y="1840918"/>
                <a:ext cx="1952208" cy="1969288"/>
                <a:chOff x="3448848" y="2096744"/>
                <a:chExt cx="1952208" cy="1969288"/>
              </a:xfrm>
              <a:grpFill/>
            </p:grpSpPr>
            <p:sp>
              <p:nvSpPr>
                <p:cNvPr id="254" name="フレーム (半分) 253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55" name="台形 254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6" name="円/楕円 255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7" name="円/楕円 256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8" name="角丸四角形 257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48" name="グループ化 247"/>
              <p:cNvGrpSpPr/>
              <p:nvPr/>
            </p:nvGrpSpPr>
            <p:grpSpPr>
              <a:xfrm rot="19800000" flipH="1">
                <a:off x="3217112" y="1840917"/>
                <a:ext cx="1952208" cy="1969288"/>
                <a:chOff x="3448848" y="2096744"/>
                <a:chExt cx="1952208" cy="1969288"/>
              </a:xfrm>
              <a:grpFill/>
            </p:grpSpPr>
            <p:sp>
              <p:nvSpPr>
                <p:cNvPr id="249" name="フレーム (半分) 248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50" name="台形 249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1" name="円/楕円 250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2" name="円/楕円 251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53" name="角丸四角形 252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18" name="正方形/長方形 217"/>
            <p:cNvSpPr/>
            <p:nvPr/>
          </p:nvSpPr>
          <p:spPr>
            <a:xfrm>
              <a:off x="2832283" y="260648"/>
              <a:ext cx="85002" cy="1080120"/>
            </a:xfrm>
            <a:prstGeom prst="rect">
              <a:avLst/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9" name="角丸四角形 218"/>
            <p:cNvSpPr/>
            <p:nvPr/>
          </p:nvSpPr>
          <p:spPr>
            <a:xfrm>
              <a:off x="2707758" y="1186736"/>
              <a:ext cx="334052" cy="1368152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0" name="角丸四角形 219"/>
            <p:cNvSpPr/>
            <p:nvPr/>
          </p:nvSpPr>
          <p:spPr>
            <a:xfrm>
              <a:off x="2766772" y="1258744"/>
              <a:ext cx="216024" cy="1224136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1" name="円/楕円 220"/>
            <p:cNvSpPr/>
            <p:nvPr/>
          </p:nvSpPr>
          <p:spPr>
            <a:xfrm>
              <a:off x="2504728" y="2184832"/>
              <a:ext cx="740112" cy="740112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2" name="ドーナツ 221"/>
            <p:cNvSpPr/>
            <p:nvPr/>
          </p:nvSpPr>
          <p:spPr>
            <a:xfrm>
              <a:off x="2406732" y="2086836"/>
              <a:ext cx="936104" cy="936104"/>
            </a:xfrm>
            <a:prstGeom prst="donut">
              <a:avLst>
                <a:gd name="adj" fmla="val 15177"/>
              </a:avLst>
            </a:prstGeom>
            <a:solidFill>
              <a:srgbClr val="FF00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59" name="グループ化 258"/>
          <p:cNvGrpSpPr/>
          <p:nvPr/>
        </p:nvGrpSpPr>
        <p:grpSpPr>
          <a:xfrm>
            <a:off x="602431" y="2773804"/>
            <a:ext cx="1195762" cy="1509952"/>
            <a:chOff x="3458165" y="4002014"/>
            <a:chExt cx="1372668" cy="1733339"/>
          </a:xfrm>
          <a:solidFill>
            <a:schemeClr val="bg1">
              <a:lumMod val="85000"/>
            </a:schemeClr>
          </a:solidFill>
        </p:grpSpPr>
        <p:grpSp>
          <p:nvGrpSpPr>
            <p:cNvPr id="260" name="グループ化 259"/>
            <p:cNvGrpSpPr/>
            <p:nvPr/>
          </p:nvGrpSpPr>
          <p:grpSpPr>
            <a:xfrm>
              <a:off x="3458165" y="4962939"/>
              <a:ext cx="1372668" cy="772414"/>
              <a:chOff x="3667252" y="4637195"/>
              <a:chExt cx="1372668" cy="772414"/>
            </a:xfrm>
            <a:grpFill/>
          </p:grpSpPr>
          <p:grpSp>
            <p:nvGrpSpPr>
              <p:cNvPr id="266" name="グループ化 265"/>
              <p:cNvGrpSpPr/>
              <p:nvPr/>
            </p:nvGrpSpPr>
            <p:grpSpPr>
              <a:xfrm rot="20700000">
                <a:off x="3667252" y="4637195"/>
                <a:ext cx="765715" cy="772414"/>
                <a:chOff x="3448848" y="2096744"/>
                <a:chExt cx="1952208" cy="1969288"/>
              </a:xfrm>
              <a:grpFill/>
            </p:grpSpPr>
            <p:sp>
              <p:nvSpPr>
                <p:cNvPr id="273" name="フレーム (半分) 272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74" name="台形 273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75" name="円/楕円 274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6" name="円/楕円 275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7" name="角丸四角形 276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67" name="グループ化 266"/>
              <p:cNvGrpSpPr/>
              <p:nvPr/>
            </p:nvGrpSpPr>
            <p:grpSpPr>
              <a:xfrm rot="900000" flipH="1">
                <a:off x="4274205" y="4637195"/>
                <a:ext cx="765715" cy="772414"/>
                <a:chOff x="3448848" y="2096744"/>
                <a:chExt cx="1952208" cy="1969288"/>
              </a:xfrm>
              <a:grpFill/>
            </p:grpSpPr>
            <p:sp>
              <p:nvSpPr>
                <p:cNvPr id="268" name="フレーム (半分) 267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69" name="台形 268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rgbClr val="FF0000"/>
                    </a:solidFill>
                  </a:endParaRPr>
                </a:p>
              </p:txBody>
            </p:sp>
            <p:sp>
              <p:nvSpPr>
                <p:cNvPr id="270" name="円/楕円 269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1" name="円/楕円 270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2" name="角丸四角形 271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61" name="正方形/長方形 260"/>
            <p:cNvSpPr/>
            <p:nvPr/>
          </p:nvSpPr>
          <p:spPr>
            <a:xfrm>
              <a:off x="4127829" y="4002014"/>
              <a:ext cx="33340" cy="423656"/>
            </a:xfrm>
            <a:prstGeom prst="rect">
              <a:avLst/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2" name="角丸四角形 261"/>
            <p:cNvSpPr/>
            <p:nvPr/>
          </p:nvSpPr>
          <p:spPr>
            <a:xfrm>
              <a:off x="4078987" y="4365254"/>
              <a:ext cx="131025" cy="536630"/>
            </a:xfrm>
            <a:prstGeom prst="roundRect">
              <a:avLst>
                <a:gd name="adj" fmla="val 50000"/>
              </a:avLst>
            </a:prstGeom>
            <a:solidFill>
              <a:srgbClr val="FF00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3" name="角丸四角形 262"/>
            <p:cNvSpPr/>
            <p:nvPr/>
          </p:nvSpPr>
          <p:spPr>
            <a:xfrm>
              <a:off x="4102134" y="4393497"/>
              <a:ext cx="84731" cy="480143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4" name="円/楕円 263"/>
            <p:cNvSpPr/>
            <p:nvPr/>
          </p:nvSpPr>
          <p:spPr>
            <a:xfrm>
              <a:off x="3999352" y="4756737"/>
              <a:ext cx="290294" cy="290294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5" name="ドーナツ 264"/>
            <p:cNvSpPr/>
            <p:nvPr/>
          </p:nvSpPr>
          <p:spPr>
            <a:xfrm>
              <a:off x="3960915" y="4718300"/>
              <a:ext cx="367168" cy="367168"/>
            </a:xfrm>
            <a:prstGeom prst="donut">
              <a:avLst>
                <a:gd name="adj" fmla="val 15177"/>
              </a:avLst>
            </a:prstGeom>
            <a:solidFill>
              <a:srgbClr val="FF00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78" name="グループ化 277"/>
          <p:cNvGrpSpPr/>
          <p:nvPr/>
        </p:nvGrpSpPr>
        <p:grpSpPr>
          <a:xfrm>
            <a:off x="815524" y="4719030"/>
            <a:ext cx="779250" cy="1600676"/>
            <a:chOff x="1332802" y="4048240"/>
            <a:chExt cx="894536" cy="1837487"/>
          </a:xfrm>
          <a:solidFill>
            <a:schemeClr val="bg1">
              <a:lumMod val="85000"/>
            </a:schemeClr>
          </a:solidFill>
        </p:grpSpPr>
        <p:grpSp>
          <p:nvGrpSpPr>
            <p:cNvPr id="279" name="グループ化 278"/>
            <p:cNvGrpSpPr/>
            <p:nvPr/>
          </p:nvGrpSpPr>
          <p:grpSpPr>
            <a:xfrm>
              <a:off x="1332802" y="5079274"/>
              <a:ext cx="894536" cy="772414"/>
              <a:chOff x="6002504" y="5033048"/>
              <a:chExt cx="894536" cy="772414"/>
            </a:xfrm>
            <a:grpFill/>
          </p:grpSpPr>
          <p:grpSp>
            <p:nvGrpSpPr>
              <p:cNvPr id="287" name="グループ化 286"/>
              <p:cNvGrpSpPr/>
              <p:nvPr/>
            </p:nvGrpSpPr>
            <p:grpSpPr>
              <a:xfrm rot="18900000">
                <a:off x="6002504" y="5033048"/>
                <a:ext cx="765715" cy="772414"/>
                <a:chOff x="3448848" y="2096744"/>
                <a:chExt cx="1952208" cy="1969288"/>
              </a:xfrm>
              <a:grpFill/>
            </p:grpSpPr>
            <p:sp>
              <p:nvSpPr>
                <p:cNvPr id="294" name="フレーム (半分) 293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95" name="台形 294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6" name="円/楕円 295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7" name="円/楕円 296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8" name="角丸四角形 297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88" name="グループ化 287"/>
              <p:cNvGrpSpPr/>
              <p:nvPr/>
            </p:nvGrpSpPr>
            <p:grpSpPr>
              <a:xfrm rot="2700000" flipH="1">
                <a:off x="6127975" y="5030679"/>
                <a:ext cx="765715" cy="772414"/>
                <a:chOff x="3448848" y="2096744"/>
                <a:chExt cx="1952208" cy="1969288"/>
              </a:xfrm>
              <a:grpFill/>
            </p:grpSpPr>
            <p:sp>
              <p:nvSpPr>
                <p:cNvPr id="289" name="フレーム (半分) 288"/>
                <p:cNvSpPr/>
                <p:nvPr/>
              </p:nvSpPr>
              <p:spPr>
                <a:xfrm>
                  <a:off x="3512840" y="2184832"/>
                  <a:ext cx="1172160" cy="1172160"/>
                </a:xfrm>
                <a:prstGeom prst="halfFrame">
                  <a:avLst>
                    <a:gd name="adj1" fmla="val 7330"/>
                    <a:gd name="adj2" fmla="val 7330"/>
                  </a:avLst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90" name="台形 289"/>
                <p:cNvSpPr/>
                <p:nvPr/>
              </p:nvSpPr>
              <p:spPr>
                <a:xfrm rot="16200000">
                  <a:off x="3028000" y="3491296"/>
                  <a:ext cx="997072" cy="152400"/>
                </a:xfrm>
                <a:prstGeom prst="trapezoid">
                  <a:avLst>
                    <a:gd name="adj" fmla="val 81850"/>
                  </a:avLst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1" name="円/楕円 290"/>
                <p:cNvSpPr/>
                <p:nvPr/>
              </p:nvSpPr>
              <p:spPr>
                <a:xfrm>
                  <a:off x="3448848" y="2096744"/>
                  <a:ext cx="294096" cy="294096"/>
                </a:xfrm>
                <a:prstGeom prst="ellipse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2" name="円/楕円 291"/>
                <p:cNvSpPr/>
                <p:nvPr/>
              </p:nvSpPr>
              <p:spPr>
                <a:xfrm>
                  <a:off x="3518952" y="2166848"/>
                  <a:ext cx="153888" cy="153888"/>
                </a:xfrm>
                <a:prstGeom prst="ellipse">
                  <a:avLst/>
                </a:prstGeom>
                <a:solidFill>
                  <a:srgbClr val="FFFF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3" name="角丸四角形 292"/>
                <p:cNvSpPr/>
                <p:nvPr/>
              </p:nvSpPr>
              <p:spPr>
                <a:xfrm>
                  <a:off x="4520952" y="2121408"/>
                  <a:ext cx="880104" cy="199328"/>
                </a:xfrm>
                <a:prstGeom prst="roundRect">
                  <a:avLst/>
                </a:pr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280" name="グループ化 279"/>
            <p:cNvGrpSpPr/>
            <p:nvPr/>
          </p:nvGrpSpPr>
          <p:grpSpPr>
            <a:xfrm>
              <a:off x="1596486" y="4048240"/>
              <a:ext cx="367168" cy="1083454"/>
              <a:chOff x="6267235" y="4002014"/>
              <a:chExt cx="367168" cy="1083454"/>
            </a:xfrm>
            <a:grpFill/>
          </p:grpSpPr>
          <p:sp>
            <p:nvSpPr>
              <p:cNvPr id="282" name="正方形/長方形 281"/>
              <p:cNvSpPr/>
              <p:nvPr/>
            </p:nvSpPr>
            <p:spPr>
              <a:xfrm>
                <a:off x="6434149" y="4002014"/>
                <a:ext cx="33340" cy="423656"/>
              </a:xfrm>
              <a:prstGeom prst="rect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3" name="角丸四角形 282"/>
              <p:cNvSpPr/>
              <p:nvPr/>
            </p:nvSpPr>
            <p:spPr>
              <a:xfrm>
                <a:off x="6385307" y="4365254"/>
                <a:ext cx="131025" cy="536630"/>
              </a:xfrm>
              <a:prstGeom prst="roundRect">
                <a:avLst>
                  <a:gd name="adj" fmla="val 50000"/>
                </a:avLst>
              </a:pr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4" name="角丸四角形 283"/>
              <p:cNvSpPr/>
              <p:nvPr/>
            </p:nvSpPr>
            <p:spPr>
              <a:xfrm>
                <a:off x="6408454" y="4393497"/>
                <a:ext cx="84731" cy="480143"/>
              </a:xfrm>
              <a:prstGeom prst="roundRect">
                <a:avLst>
                  <a:gd name="adj" fmla="val 50000"/>
                </a:avLst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5" name="円/楕円 284"/>
              <p:cNvSpPr/>
              <p:nvPr/>
            </p:nvSpPr>
            <p:spPr>
              <a:xfrm>
                <a:off x="6305672" y="4756737"/>
                <a:ext cx="290294" cy="290294"/>
              </a:xfrm>
              <a:prstGeom prst="ellipse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6" name="ドーナツ 285"/>
              <p:cNvSpPr/>
              <p:nvPr/>
            </p:nvSpPr>
            <p:spPr>
              <a:xfrm>
                <a:off x="6267235" y="4718300"/>
                <a:ext cx="367168" cy="367168"/>
              </a:xfrm>
              <a:prstGeom prst="donut">
                <a:avLst>
                  <a:gd name="adj" fmla="val 15177"/>
                </a:avLst>
              </a:pr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281" name="正方形/長方形 280"/>
            <p:cNvSpPr/>
            <p:nvPr/>
          </p:nvSpPr>
          <p:spPr>
            <a:xfrm rot="2700000">
              <a:off x="1577392" y="5489683"/>
              <a:ext cx="396044" cy="396044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9" name="グループ化 298"/>
          <p:cNvGrpSpPr/>
          <p:nvPr/>
        </p:nvGrpSpPr>
        <p:grpSpPr>
          <a:xfrm>
            <a:off x="2562472" y="859178"/>
            <a:ext cx="1074442" cy="1262847"/>
            <a:chOff x="3206114" y="2060848"/>
            <a:chExt cx="1394903" cy="1639501"/>
          </a:xfrm>
          <a:solidFill>
            <a:srgbClr val="0000FF"/>
          </a:solidFill>
        </p:grpSpPr>
        <p:grpSp>
          <p:nvGrpSpPr>
            <p:cNvPr id="300" name="グループ化 299"/>
            <p:cNvGrpSpPr/>
            <p:nvPr/>
          </p:nvGrpSpPr>
          <p:grpSpPr>
            <a:xfrm flipH="1">
              <a:off x="3909032" y="3196293"/>
              <a:ext cx="691985" cy="504056"/>
              <a:chOff x="3995144" y="3196293"/>
              <a:chExt cx="691985" cy="504056"/>
            </a:xfrm>
            <a:grpFill/>
          </p:grpSpPr>
          <p:sp>
            <p:nvSpPr>
              <p:cNvPr id="309" name="フレーム (半分) 308"/>
              <p:cNvSpPr/>
              <p:nvPr/>
            </p:nvSpPr>
            <p:spPr>
              <a:xfrm rot="18000000" flipH="1">
                <a:off x="3995144" y="3196293"/>
                <a:ext cx="504056" cy="504056"/>
              </a:xfrm>
              <a:prstGeom prst="halfFrame">
                <a:avLst>
                  <a:gd name="adj1" fmla="val 21945"/>
                  <a:gd name="adj2" fmla="val 21428"/>
                </a:avLst>
              </a:prstGeom>
              <a:solidFill>
                <a:schemeClr val="bg1">
                  <a:lumMod val="6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0" name="正方形/長方形 309"/>
              <p:cNvSpPr/>
              <p:nvPr/>
            </p:nvSpPr>
            <p:spPr>
              <a:xfrm rot="1800000">
                <a:off x="4327089" y="3293219"/>
                <a:ext cx="360040" cy="145801"/>
              </a:xfrm>
              <a:prstGeom prst="rect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01" name="グループ化 300"/>
            <p:cNvGrpSpPr/>
            <p:nvPr/>
          </p:nvGrpSpPr>
          <p:grpSpPr>
            <a:xfrm>
              <a:off x="3206114" y="3196293"/>
              <a:ext cx="691985" cy="504056"/>
              <a:chOff x="3204569" y="3196293"/>
              <a:chExt cx="691985" cy="504056"/>
            </a:xfrm>
            <a:grpFill/>
          </p:grpSpPr>
          <p:sp>
            <p:nvSpPr>
              <p:cNvPr id="307" name="フレーム (半分) 306"/>
              <p:cNvSpPr/>
              <p:nvPr/>
            </p:nvSpPr>
            <p:spPr>
              <a:xfrm rot="18000000" flipH="1">
                <a:off x="3204569" y="3196293"/>
                <a:ext cx="504056" cy="504056"/>
              </a:xfrm>
              <a:prstGeom prst="halfFrame">
                <a:avLst>
                  <a:gd name="adj1" fmla="val 21945"/>
                  <a:gd name="adj2" fmla="val 21428"/>
                </a:avLst>
              </a:prstGeom>
              <a:solidFill>
                <a:schemeClr val="bg1">
                  <a:lumMod val="6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8" name="正方形/長方形 307"/>
              <p:cNvSpPr/>
              <p:nvPr/>
            </p:nvSpPr>
            <p:spPr>
              <a:xfrm rot="1800000">
                <a:off x="3536514" y="3293219"/>
                <a:ext cx="360040" cy="145801"/>
              </a:xfrm>
              <a:prstGeom prst="rect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02" name="角丸四角形 301"/>
            <p:cNvSpPr/>
            <p:nvPr/>
          </p:nvSpPr>
          <p:spPr>
            <a:xfrm>
              <a:off x="3822214" y="2996084"/>
              <a:ext cx="173340" cy="57780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3" name="正方形/長方形 302"/>
            <p:cNvSpPr/>
            <p:nvPr/>
          </p:nvSpPr>
          <p:spPr>
            <a:xfrm>
              <a:off x="3854172" y="2060848"/>
              <a:ext cx="109425" cy="576064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4" name="角丸四角形 303"/>
            <p:cNvSpPr/>
            <p:nvPr/>
          </p:nvSpPr>
          <p:spPr>
            <a:xfrm>
              <a:off x="3800872" y="2564904"/>
              <a:ext cx="216024" cy="72008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5" name="角丸四角形 304"/>
            <p:cNvSpPr/>
            <p:nvPr/>
          </p:nvSpPr>
          <p:spPr>
            <a:xfrm>
              <a:off x="3854172" y="2638698"/>
              <a:ext cx="109425" cy="572493"/>
            </a:xfrm>
            <a:prstGeom prst="roundRect">
              <a:avLst>
                <a:gd name="adj" fmla="val 50000"/>
              </a:avLst>
            </a:prstGeom>
            <a:solidFill>
              <a:srgbClr val="00206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6" name="円/楕円 305"/>
            <p:cNvSpPr/>
            <p:nvPr/>
          </p:nvSpPr>
          <p:spPr>
            <a:xfrm>
              <a:off x="3861505" y="3410500"/>
              <a:ext cx="90716" cy="90716"/>
            </a:xfrm>
            <a:prstGeom prst="ellipse">
              <a:avLst/>
            </a:prstGeom>
            <a:solidFill>
              <a:srgbClr val="00206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11" name="グループ化 310"/>
          <p:cNvGrpSpPr/>
          <p:nvPr/>
        </p:nvGrpSpPr>
        <p:grpSpPr>
          <a:xfrm>
            <a:off x="2823925" y="2788157"/>
            <a:ext cx="554652" cy="1567850"/>
            <a:chOff x="1914677" y="979179"/>
            <a:chExt cx="720081" cy="2035474"/>
          </a:xfrm>
          <a:solidFill>
            <a:srgbClr val="0000FF"/>
          </a:solidFill>
        </p:grpSpPr>
        <p:grpSp>
          <p:nvGrpSpPr>
            <p:cNvPr id="312" name="グループ化 311"/>
            <p:cNvGrpSpPr/>
            <p:nvPr/>
          </p:nvGrpSpPr>
          <p:grpSpPr>
            <a:xfrm rot="4500000" flipH="1">
              <a:off x="2036737" y="2416631"/>
              <a:ext cx="691985" cy="504056"/>
              <a:chOff x="3204569" y="3196293"/>
              <a:chExt cx="691985" cy="504056"/>
            </a:xfrm>
            <a:grpFill/>
          </p:grpSpPr>
          <p:sp>
            <p:nvSpPr>
              <p:cNvPr id="321" name="フレーム (半分) 320"/>
              <p:cNvSpPr/>
              <p:nvPr/>
            </p:nvSpPr>
            <p:spPr>
              <a:xfrm rot="18000000" flipH="1">
                <a:off x="3204569" y="3196293"/>
                <a:ext cx="504056" cy="504056"/>
              </a:xfrm>
              <a:prstGeom prst="halfFrame">
                <a:avLst>
                  <a:gd name="adj1" fmla="val 21945"/>
                  <a:gd name="adj2" fmla="val 21428"/>
                </a:avLst>
              </a:prstGeom>
              <a:solidFill>
                <a:schemeClr val="bg1">
                  <a:lumMod val="6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2" name="正方形/長方形 321"/>
              <p:cNvSpPr/>
              <p:nvPr/>
            </p:nvSpPr>
            <p:spPr>
              <a:xfrm rot="1800000">
                <a:off x="3536514" y="3293219"/>
                <a:ext cx="360040" cy="145801"/>
              </a:xfrm>
              <a:prstGeom prst="rect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13" name="グループ化 312"/>
            <p:cNvGrpSpPr/>
            <p:nvPr/>
          </p:nvGrpSpPr>
          <p:grpSpPr>
            <a:xfrm rot="17100000">
              <a:off x="1820712" y="2416633"/>
              <a:ext cx="691985" cy="504056"/>
              <a:chOff x="3204569" y="3196293"/>
              <a:chExt cx="691985" cy="504056"/>
            </a:xfrm>
            <a:grpFill/>
          </p:grpSpPr>
          <p:sp>
            <p:nvSpPr>
              <p:cNvPr id="319" name="フレーム (半分) 318"/>
              <p:cNvSpPr/>
              <p:nvPr/>
            </p:nvSpPr>
            <p:spPr>
              <a:xfrm rot="18000000" flipH="1">
                <a:off x="3204569" y="3196293"/>
                <a:ext cx="504056" cy="504056"/>
              </a:xfrm>
              <a:prstGeom prst="halfFrame">
                <a:avLst>
                  <a:gd name="adj1" fmla="val 21945"/>
                  <a:gd name="adj2" fmla="val 21428"/>
                </a:avLst>
              </a:prstGeom>
              <a:solidFill>
                <a:schemeClr val="bg1">
                  <a:lumMod val="6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0" name="正方形/長方形 319"/>
              <p:cNvSpPr/>
              <p:nvPr/>
            </p:nvSpPr>
            <p:spPr>
              <a:xfrm rot="1800000">
                <a:off x="3536514" y="3293219"/>
                <a:ext cx="360040" cy="145801"/>
              </a:xfrm>
              <a:prstGeom prst="rect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14" name="角丸四角形 313"/>
            <p:cNvSpPr/>
            <p:nvPr/>
          </p:nvSpPr>
          <p:spPr>
            <a:xfrm>
              <a:off x="2188047" y="1914415"/>
              <a:ext cx="173340" cy="57780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5" name="正方形/長方形 314"/>
            <p:cNvSpPr/>
            <p:nvPr/>
          </p:nvSpPr>
          <p:spPr>
            <a:xfrm>
              <a:off x="2220005" y="979179"/>
              <a:ext cx="109425" cy="576064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6" name="角丸四角形 315"/>
            <p:cNvSpPr/>
            <p:nvPr/>
          </p:nvSpPr>
          <p:spPr>
            <a:xfrm>
              <a:off x="2166705" y="1483235"/>
              <a:ext cx="216024" cy="72008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7" name="角丸四角形 316"/>
            <p:cNvSpPr/>
            <p:nvPr/>
          </p:nvSpPr>
          <p:spPr>
            <a:xfrm>
              <a:off x="2220005" y="1557029"/>
              <a:ext cx="109425" cy="572493"/>
            </a:xfrm>
            <a:prstGeom prst="roundRect">
              <a:avLst>
                <a:gd name="adj" fmla="val 50000"/>
              </a:avLst>
            </a:prstGeom>
            <a:solidFill>
              <a:srgbClr val="00206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8" name="円/楕円 317"/>
            <p:cNvSpPr/>
            <p:nvPr/>
          </p:nvSpPr>
          <p:spPr>
            <a:xfrm>
              <a:off x="2227338" y="2328831"/>
              <a:ext cx="90716" cy="90716"/>
            </a:xfrm>
            <a:prstGeom prst="ellipse">
              <a:avLst/>
            </a:prstGeom>
            <a:solidFill>
              <a:srgbClr val="00206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23" name="グループ化 322"/>
          <p:cNvGrpSpPr/>
          <p:nvPr/>
        </p:nvGrpSpPr>
        <p:grpSpPr>
          <a:xfrm>
            <a:off x="2792760" y="4734922"/>
            <a:ext cx="616983" cy="1762660"/>
            <a:chOff x="3060910" y="979179"/>
            <a:chExt cx="801003" cy="2288388"/>
          </a:xfrm>
          <a:solidFill>
            <a:srgbClr val="0000FF"/>
          </a:solidFill>
        </p:grpSpPr>
        <p:grpSp>
          <p:nvGrpSpPr>
            <p:cNvPr id="324" name="グループ化 323"/>
            <p:cNvGrpSpPr/>
            <p:nvPr/>
          </p:nvGrpSpPr>
          <p:grpSpPr>
            <a:xfrm>
              <a:off x="3060910" y="2277047"/>
              <a:ext cx="801003" cy="691985"/>
              <a:chOff x="3060910" y="2277047"/>
              <a:chExt cx="801003" cy="691985"/>
            </a:xfrm>
            <a:grpFill/>
          </p:grpSpPr>
          <p:grpSp>
            <p:nvGrpSpPr>
              <p:cNvPr id="331" name="グループ化 330"/>
              <p:cNvGrpSpPr/>
              <p:nvPr/>
            </p:nvGrpSpPr>
            <p:grpSpPr>
              <a:xfrm rot="3600000" flipH="1">
                <a:off x="3263892" y="2371012"/>
                <a:ext cx="691985" cy="504056"/>
                <a:chOff x="3204569" y="3196293"/>
                <a:chExt cx="691985" cy="504056"/>
              </a:xfrm>
              <a:grpFill/>
            </p:grpSpPr>
            <p:sp>
              <p:nvSpPr>
                <p:cNvPr id="335" name="フレーム (半分) 334"/>
                <p:cNvSpPr/>
                <p:nvPr/>
              </p:nvSpPr>
              <p:spPr>
                <a:xfrm rot="18000000" flipH="1">
                  <a:off x="3204569" y="3196293"/>
                  <a:ext cx="504056" cy="504056"/>
                </a:xfrm>
                <a:prstGeom prst="halfFrame">
                  <a:avLst>
                    <a:gd name="adj1" fmla="val 21945"/>
                    <a:gd name="adj2" fmla="val 21428"/>
                  </a:avLst>
                </a:prstGeom>
                <a:solidFill>
                  <a:schemeClr val="bg1">
                    <a:lumMod val="6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336" name="正方形/長方形 335"/>
                <p:cNvSpPr/>
                <p:nvPr/>
              </p:nvSpPr>
              <p:spPr>
                <a:xfrm rot="1800000">
                  <a:off x="3536514" y="3293219"/>
                  <a:ext cx="360040" cy="145801"/>
                </a:xfrm>
                <a:prstGeom prst="rect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32" name="グループ化 331"/>
              <p:cNvGrpSpPr/>
              <p:nvPr/>
            </p:nvGrpSpPr>
            <p:grpSpPr>
              <a:xfrm rot="18000000">
                <a:off x="2966945" y="2371012"/>
                <a:ext cx="691985" cy="504056"/>
                <a:chOff x="3204569" y="3196293"/>
                <a:chExt cx="691985" cy="504056"/>
              </a:xfrm>
              <a:grpFill/>
            </p:grpSpPr>
            <p:sp>
              <p:nvSpPr>
                <p:cNvPr id="333" name="フレーム (半分) 332"/>
                <p:cNvSpPr/>
                <p:nvPr/>
              </p:nvSpPr>
              <p:spPr>
                <a:xfrm rot="18000000" flipH="1">
                  <a:off x="3204569" y="3196293"/>
                  <a:ext cx="504056" cy="504056"/>
                </a:xfrm>
                <a:prstGeom prst="halfFrame">
                  <a:avLst>
                    <a:gd name="adj1" fmla="val 21945"/>
                    <a:gd name="adj2" fmla="val 21428"/>
                  </a:avLst>
                </a:prstGeom>
                <a:solidFill>
                  <a:schemeClr val="bg1">
                    <a:lumMod val="6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334" name="正方形/長方形 333"/>
                <p:cNvSpPr/>
                <p:nvPr/>
              </p:nvSpPr>
              <p:spPr>
                <a:xfrm rot="1800000">
                  <a:off x="3536514" y="3293219"/>
                  <a:ext cx="360040" cy="145801"/>
                </a:xfrm>
                <a:prstGeom prst="rect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325" name="角丸四角形 324"/>
            <p:cNvSpPr/>
            <p:nvPr/>
          </p:nvSpPr>
          <p:spPr>
            <a:xfrm>
              <a:off x="3374741" y="1914415"/>
              <a:ext cx="173340" cy="57780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6" name="正方形/長方形 325"/>
            <p:cNvSpPr/>
            <p:nvPr/>
          </p:nvSpPr>
          <p:spPr>
            <a:xfrm>
              <a:off x="3406699" y="979179"/>
              <a:ext cx="109425" cy="576064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7" name="角丸四角形 326"/>
            <p:cNvSpPr/>
            <p:nvPr/>
          </p:nvSpPr>
          <p:spPr>
            <a:xfrm>
              <a:off x="3353399" y="1483235"/>
              <a:ext cx="216024" cy="72008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8" name="角丸四角形 327"/>
            <p:cNvSpPr/>
            <p:nvPr/>
          </p:nvSpPr>
          <p:spPr>
            <a:xfrm>
              <a:off x="3406699" y="1557029"/>
              <a:ext cx="109425" cy="572493"/>
            </a:xfrm>
            <a:prstGeom prst="roundRect">
              <a:avLst>
                <a:gd name="adj" fmla="val 50000"/>
              </a:avLst>
            </a:prstGeom>
            <a:solidFill>
              <a:srgbClr val="00206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9" name="円/楕円 328"/>
            <p:cNvSpPr/>
            <p:nvPr/>
          </p:nvSpPr>
          <p:spPr>
            <a:xfrm>
              <a:off x="3416053" y="2328831"/>
              <a:ext cx="90716" cy="90716"/>
            </a:xfrm>
            <a:prstGeom prst="ellipse">
              <a:avLst/>
            </a:prstGeom>
            <a:solidFill>
              <a:srgbClr val="00206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0" name="円/楕円 329"/>
            <p:cNvSpPr/>
            <p:nvPr/>
          </p:nvSpPr>
          <p:spPr>
            <a:xfrm>
              <a:off x="3198547" y="2741839"/>
              <a:ext cx="525728" cy="525728"/>
            </a:xfrm>
            <a:prstGeom prst="ellipse">
              <a:avLst/>
            </a:prstGeom>
            <a:solidFill>
              <a:srgbClr val="FF00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37" name="グループ化 336"/>
          <p:cNvGrpSpPr/>
          <p:nvPr/>
        </p:nvGrpSpPr>
        <p:grpSpPr>
          <a:xfrm>
            <a:off x="4206462" y="3107213"/>
            <a:ext cx="1289590" cy="1209573"/>
            <a:chOff x="4325222" y="1714718"/>
            <a:chExt cx="1923922" cy="1804546"/>
          </a:xfrm>
          <a:solidFill>
            <a:srgbClr val="FF9900"/>
          </a:solidFill>
        </p:grpSpPr>
        <p:sp>
          <p:nvSpPr>
            <p:cNvPr id="338" name="角丸四角形 337"/>
            <p:cNvSpPr/>
            <p:nvPr/>
          </p:nvSpPr>
          <p:spPr>
            <a:xfrm rot="8100000">
              <a:off x="4325222" y="1714718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9" name="台形 338"/>
            <p:cNvSpPr/>
            <p:nvPr/>
          </p:nvSpPr>
          <p:spPr>
            <a:xfrm>
              <a:off x="6177136" y="2636912"/>
              <a:ext cx="72008" cy="431180"/>
            </a:xfrm>
            <a:prstGeom prst="trapezoid">
              <a:avLst/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0" name="片側の 2 つの角を切り取った四角形 339"/>
            <p:cNvSpPr/>
            <p:nvPr/>
          </p:nvSpPr>
          <p:spPr>
            <a:xfrm rot="10800000">
              <a:off x="5351884" y="2996084"/>
              <a:ext cx="858416" cy="523180"/>
            </a:xfrm>
            <a:prstGeom prst="snip2SameRect">
              <a:avLst>
                <a:gd name="adj1" fmla="val 47253"/>
                <a:gd name="adj2" fmla="val 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1" name="正方形/長方形 340"/>
            <p:cNvSpPr/>
            <p:nvPr/>
          </p:nvSpPr>
          <p:spPr>
            <a:xfrm>
              <a:off x="5385048" y="2924944"/>
              <a:ext cx="864096" cy="143148"/>
            </a:xfrm>
            <a:prstGeom prst="rect">
              <a:avLst/>
            </a:prstGeom>
            <a:solidFill>
              <a:srgbClr val="FFC0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2" name="角丸四角形 341"/>
            <p:cNvSpPr/>
            <p:nvPr/>
          </p:nvSpPr>
          <p:spPr>
            <a:xfrm rot="2700000">
              <a:off x="4325223" y="2479955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3" name="円/楕円 342"/>
            <p:cNvSpPr/>
            <p:nvPr/>
          </p:nvSpPr>
          <p:spPr>
            <a:xfrm>
              <a:off x="5288687" y="2897127"/>
              <a:ext cx="215155" cy="215155"/>
            </a:xfrm>
            <a:prstGeom prst="ellipse">
              <a:avLst/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4" name="円/楕円 343"/>
            <p:cNvSpPr/>
            <p:nvPr/>
          </p:nvSpPr>
          <p:spPr>
            <a:xfrm>
              <a:off x="5326786" y="2935226"/>
              <a:ext cx="138955" cy="138955"/>
            </a:xfrm>
            <a:prstGeom prst="ellipse">
              <a:avLst/>
            </a:prstGeom>
            <a:solidFill>
              <a:srgbClr val="FF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5" name="円/楕円 344"/>
            <p:cNvSpPr/>
            <p:nvPr/>
          </p:nvSpPr>
          <p:spPr>
            <a:xfrm>
              <a:off x="4523512" y="2131952"/>
              <a:ext cx="215155" cy="215155"/>
            </a:xfrm>
            <a:prstGeom prst="ellipse">
              <a:avLst/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6" name="円/楕円 345"/>
            <p:cNvSpPr/>
            <p:nvPr/>
          </p:nvSpPr>
          <p:spPr>
            <a:xfrm>
              <a:off x="4561611" y="2170051"/>
              <a:ext cx="138955" cy="138955"/>
            </a:xfrm>
            <a:prstGeom prst="ellipse">
              <a:avLst/>
            </a:prstGeom>
            <a:solidFill>
              <a:srgbClr val="FF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47" name="グループ化 346"/>
          <p:cNvGrpSpPr/>
          <p:nvPr/>
        </p:nvGrpSpPr>
        <p:grpSpPr>
          <a:xfrm>
            <a:off x="4408954" y="1081038"/>
            <a:ext cx="923243" cy="1303572"/>
            <a:chOff x="6331823" y="1714718"/>
            <a:chExt cx="1377374" cy="1944782"/>
          </a:xfrm>
          <a:solidFill>
            <a:srgbClr val="FF9900"/>
          </a:solidFill>
        </p:grpSpPr>
        <p:sp>
          <p:nvSpPr>
            <p:cNvPr id="348" name="角丸四角形 347"/>
            <p:cNvSpPr/>
            <p:nvPr/>
          </p:nvSpPr>
          <p:spPr>
            <a:xfrm rot="8100000">
              <a:off x="6331823" y="1714718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9" name="角丸四角形 348"/>
            <p:cNvSpPr/>
            <p:nvPr/>
          </p:nvSpPr>
          <p:spPr>
            <a:xfrm rot="2700000">
              <a:off x="6331824" y="2479955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50" name="グループ化 349"/>
            <p:cNvGrpSpPr/>
            <p:nvPr/>
          </p:nvGrpSpPr>
          <p:grpSpPr>
            <a:xfrm rot="8100000">
              <a:off x="6611581" y="2777148"/>
              <a:ext cx="960458" cy="882352"/>
              <a:chOff x="7295288" y="2636912"/>
              <a:chExt cx="960458" cy="882352"/>
            </a:xfrm>
            <a:grpFill/>
          </p:grpSpPr>
          <p:sp>
            <p:nvSpPr>
              <p:cNvPr id="353" name="台形 352"/>
              <p:cNvSpPr/>
              <p:nvPr/>
            </p:nvSpPr>
            <p:spPr>
              <a:xfrm>
                <a:off x="8183737" y="2636912"/>
                <a:ext cx="72008" cy="431180"/>
              </a:xfrm>
              <a:prstGeom prst="trapezoid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4" name="片側の 2 つの角を切り取った四角形 353"/>
              <p:cNvSpPr/>
              <p:nvPr/>
            </p:nvSpPr>
            <p:spPr>
              <a:xfrm rot="10800000">
                <a:off x="7358485" y="2996084"/>
                <a:ext cx="858416" cy="523180"/>
              </a:xfrm>
              <a:prstGeom prst="snip2SameRect">
                <a:avLst>
                  <a:gd name="adj1" fmla="val 47253"/>
                  <a:gd name="adj2" fmla="val 0"/>
                </a:avLst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5" name="正方形/長方形 354"/>
              <p:cNvSpPr/>
              <p:nvPr/>
            </p:nvSpPr>
            <p:spPr>
              <a:xfrm>
                <a:off x="7368851" y="2924944"/>
                <a:ext cx="886895" cy="143148"/>
              </a:xfrm>
              <a:prstGeom prst="rect">
                <a:avLst/>
              </a:prstGeom>
              <a:solidFill>
                <a:srgbClr val="FFC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6" name="円/楕円 355"/>
              <p:cNvSpPr/>
              <p:nvPr/>
            </p:nvSpPr>
            <p:spPr>
              <a:xfrm>
                <a:off x="7295288" y="2897127"/>
                <a:ext cx="215155" cy="215155"/>
              </a:xfrm>
              <a:prstGeom prst="ellipse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7" name="円/楕円 356"/>
              <p:cNvSpPr/>
              <p:nvPr/>
            </p:nvSpPr>
            <p:spPr>
              <a:xfrm>
                <a:off x="7333387" y="2935226"/>
                <a:ext cx="138955" cy="138955"/>
              </a:xfrm>
              <a:prstGeom prst="ellipse">
                <a:avLst/>
              </a:prstGeom>
              <a:solidFill>
                <a:srgbClr val="FF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51" name="円/楕円 350"/>
            <p:cNvSpPr/>
            <p:nvPr/>
          </p:nvSpPr>
          <p:spPr>
            <a:xfrm>
              <a:off x="6530113" y="2131952"/>
              <a:ext cx="215155" cy="215155"/>
            </a:xfrm>
            <a:prstGeom prst="ellipse">
              <a:avLst/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2" name="円/楕円 351"/>
            <p:cNvSpPr/>
            <p:nvPr/>
          </p:nvSpPr>
          <p:spPr>
            <a:xfrm>
              <a:off x="6568212" y="2170051"/>
              <a:ext cx="138955" cy="138955"/>
            </a:xfrm>
            <a:prstGeom prst="ellipse">
              <a:avLst/>
            </a:prstGeom>
            <a:solidFill>
              <a:srgbClr val="FF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58" name="グループ化 357"/>
          <p:cNvGrpSpPr/>
          <p:nvPr/>
        </p:nvGrpSpPr>
        <p:grpSpPr>
          <a:xfrm>
            <a:off x="4205454" y="5075176"/>
            <a:ext cx="1289590" cy="1209573"/>
            <a:chOff x="7578956" y="1714718"/>
            <a:chExt cx="1923922" cy="1804546"/>
          </a:xfrm>
          <a:solidFill>
            <a:srgbClr val="FF9900"/>
          </a:solidFill>
        </p:grpSpPr>
        <p:sp>
          <p:nvSpPr>
            <p:cNvPr id="359" name="円/楕円 358"/>
            <p:cNvSpPr/>
            <p:nvPr/>
          </p:nvSpPr>
          <p:spPr>
            <a:xfrm>
              <a:off x="8621846" y="2463800"/>
              <a:ext cx="825960" cy="908248"/>
            </a:xfrm>
            <a:prstGeom prst="ellipse">
              <a:avLst/>
            </a:prstGeom>
            <a:solidFill>
              <a:srgbClr val="CC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0" name="角丸四角形 359"/>
            <p:cNvSpPr/>
            <p:nvPr/>
          </p:nvSpPr>
          <p:spPr>
            <a:xfrm rot="8100000">
              <a:off x="7578956" y="1714718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1" name="台形 360"/>
            <p:cNvSpPr/>
            <p:nvPr/>
          </p:nvSpPr>
          <p:spPr>
            <a:xfrm>
              <a:off x="9430870" y="2636912"/>
              <a:ext cx="72008" cy="431180"/>
            </a:xfrm>
            <a:prstGeom prst="trapezoid">
              <a:avLst/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2" name="片側の 2 つの角を切り取った四角形 361"/>
            <p:cNvSpPr/>
            <p:nvPr/>
          </p:nvSpPr>
          <p:spPr>
            <a:xfrm rot="10800000">
              <a:off x="8605618" y="2996084"/>
              <a:ext cx="858416" cy="523180"/>
            </a:xfrm>
            <a:prstGeom prst="snip2SameRect">
              <a:avLst>
                <a:gd name="adj1" fmla="val 47253"/>
                <a:gd name="adj2" fmla="val 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3" name="正方形/長方形 362"/>
            <p:cNvSpPr/>
            <p:nvPr/>
          </p:nvSpPr>
          <p:spPr>
            <a:xfrm>
              <a:off x="8638782" y="2924944"/>
              <a:ext cx="864096" cy="143148"/>
            </a:xfrm>
            <a:prstGeom prst="rect">
              <a:avLst/>
            </a:prstGeom>
            <a:solidFill>
              <a:srgbClr val="FFC0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4" name="角丸四角形 363"/>
            <p:cNvSpPr/>
            <p:nvPr/>
          </p:nvSpPr>
          <p:spPr>
            <a:xfrm rot="2700000">
              <a:off x="7578957" y="2479955"/>
              <a:ext cx="1377374" cy="286170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5" name="円/楕円 364"/>
            <p:cNvSpPr/>
            <p:nvPr/>
          </p:nvSpPr>
          <p:spPr>
            <a:xfrm>
              <a:off x="8542421" y="2897127"/>
              <a:ext cx="215155" cy="215155"/>
            </a:xfrm>
            <a:prstGeom prst="ellipse">
              <a:avLst/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6" name="円/楕円 365"/>
            <p:cNvSpPr/>
            <p:nvPr/>
          </p:nvSpPr>
          <p:spPr>
            <a:xfrm>
              <a:off x="8582024" y="2935226"/>
              <a:ext cx="138954" cy="138954"/>
            </a:xfrm>
            <a:prstGeom prst="ellipse">
              <a:avLst/>
            </a:prstGeom>
            <a:solidFill>
              <a:srgbClr val="FF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7" name="円/楕円 366"/>
            <p:cNvSpPr/>
            <p:nvPr/>
          </p:nvSpPr>
          <p:spPr>
            <a:xfrm>
              <a:off x="7777246" y="2131952"/>
              <a:ext cx="215155" cy="215155"/>
            </a:xfrm>
            <a:prstGeom prst="ellipse">
              <a:avLst/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8" name="円/楕円 367"/>
            <p:cNvSpPr/>
            <p:nvPr/>
          </p:nvSpPr>
          <p:spPr>
            <a:xfrm>
              <a:off x="7816849" y="2170051"/>
              <a:ext cx="138954" cy="138954"/>
            </a:xfrm>
            <a:prstGeom prst="ellipse">
              <a:avLst/>
            </a:prstGeom>
            <a:solidFill>
              <a:srgbClr val="FF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69" name="グループ化 368"/>
          <p:cNvGrpSpPr/>
          <p:nvPr/>
        </p:nvGrpSpPr>
        <p:grpSpPr>
          <a:xfrm>
            <a:off x="8280521" y="859178"/>
            <a:ext cx="879315" cy="1587604"/>
            <a:chOff x="9683497" y="1169403"/>
            <a:chExt cx="1352586" cy="2442095"/>
          </a:xfrm>
          <a:solidFill>
            <a:srgbClr val="FF33CC"/>
          </a:solidFill>
        </p:grpSpPr>
        <p:sp>
          <p:nvSpPr>
            <p:cNvPr id="370" name="角丸四角形 369"/>
            <p:cNvSpPr/>
            <p:nvPr/>
          </p:nvSpPr>
          <p:spPr>
            <a:xfrm>
              <a:off x="10278422" y="1169403"/>
              <a:ext cx="130506" cy="563944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1" name="角丸四角形 370"/>
            <p:cNvSpPr/>
            <p:nvPr/>
          </p:nvSpPr>
          <p:spPr>
            <a:xfrm>
              <a:off x="10173835" y="1624127"/>
              <a:ext cx="339680" cy="812736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2" name="角丸四角形 371"/>
            <p:cNvSpPr/>
            <p:nvPr/>
          </p:nvSpPr>
          <p:spPr>
            <a:xfrm>
              <a:off x="10223812" y="1689009"/>
              <a:ext cx="239726" cy="682972"/>
            </a:xfrm>
            <a:prstGeom prst="roundRect">
              <a:avLst>
                <a:gd name="adj" fmla="val 50000"/>
              </a:avLst>
            </a:prstGeom>
            <a:solidFill>
              <a:srgbClr val="CC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3" name="アーチ 372"/>
            <p:cNvSpPr/>
            <p:nvPr/>
          </p:nvSpPr>
          <p:spPr>
            <a:xfrm>
              <a:off x="9774531" y="2344399"/>
              <a:ext cx="1170517" cy="1170518"/>
            </a:xfrm>
            <a:prstGeom prst="blockArc">
              <a:avLst>
                <a:gd name="adj1" fmla="val 11233177"/>
                <a:gd name="adj2" fmla="val 21203237"/>
                <a:gd name="adj3" fmla="val 17151"/>
              </a:avLst>
            </a:prstGeom>
            <a:solidFill>
              <a:srgbClr val="FFCCFF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74" name="アーチ 373"/>
            <p:cNvSpPr/>
            <p:nvPr/>
          </p:nvSpPr>
          <p:spPr>
            <a:xfrm>
              <a:off x="9683497" y="2258912"/>
              <a:ext cx="1352586" cy="1352586"/>
            </a:xfrm>
            <a:prstGeom prst="blockArc">
              <a:avLst>
                <a:gd name="adj1" fmla="val 12346716"/>
                <a:gd name="adj2" fmla="val 20180715"/>
                <a:gd name="adj3" fmla="val 23322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75" name="アーチ 374"/>
            <p:cNvSpPr/>
            <p:nvPr/>
          </p:nvSpPr>
          <p:spPr>
            <a:xfrm>
              <a:off x="9768362" y="2309931"/>
              <a:ext cx="1182856" cy="1182856"/>
            </a:xfrm>
            <a:prstGeom prst="blockArc">
              <a:avLst>
                <a:gd name="adj1" fmla="val 12514699"/>
                <a:gd name="adj2" fmla="val 19982016"/>
                <a:gd name="adj3" fmla="val 17162"/>
              </a:avLst>
            </a:prstGeom>
            <a:solidFill>
              <a:srgbClr val="CC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76" name="円/楕円 375"/>
            <p:cNvSpPr/>
            <p:nvPr/>
          </p:nvSpPr>
          <p:spPr>
            <a:xfrm>
              <a:off x="10297952" y="234439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7" name="円/楕円 376"/>
            <p:cNvSpPr/>
            <p:nvPr/>
          </p:nvSpPr>
          <p:spPr>
            <a:xfrm>
              <a:off x="9932192" y="251584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8" name="円/楕円 377"/>
            <p:cNvSpPr/>
            <p:nvPr/>
          </p:nvSpPr>
          <p:spPr>
            <a:xfrm>
              <a:off x="10663712" y="251584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9" name="円/楕円 378"/>
            <p:cNvSpPr/>
            <p:nvPr/>
          </p:nvSpPr>
          <p:spPr>
            <a:xfrm>
              <a:off x="10092981" y="2392173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0" name="円/楕円 379"/>
            <p:cNvSpPr/>
            <p:nvPr/>
          </p:nvSpPr>
          <p:spPr>
            <a:xfrm>
              <a:off x="10496841" y="2392173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81" name="グループ化 380"/>
          <p:cNvGrpSpPr/>
          <p:nvPr/>
        </p:nvGrpSpPr>
        <p:grpSpPr>
          <a:xfrm>
            <a:off x="8272256" y="2838237"/>
            <a:ext cx="879315" cy="1747525"/>
            <a:chOff x="9683497" y="923409"/>
            <a:chExt cx="1352586" cy="2688089"/>
          </a:xfrm>
          <a:solidFill>
            <a:srgbClr val="FF33CC"/>
          </a:solidFill>
        </p:grpSpPr>
        <p:sp>
          <p:nvSpPr>
            <p:cNvPr id="382" name="角丸四角形 381"/>
            <p:cNvSpPr/>
            <p:nvPr/>
          </p:nvSpPr>
          <p:spPr>
            <a:xfrm>
              <a:off x="10278422" y="923409"/>
              <a:ext cx="130507" cy="900879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50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3" name="角丸四角形 382"/>
            <p:cNvSpPr/>
            <p:nvPr/>
          </p:nvSpPr>
          <p:spPr>
            <a:xfrm>
              <a:off x="10173835" y="1624127"/>
              <a:ext cx="339680" cy="812736"/>
            </a:xfrm>
            <a:prstGeom prst="roundRect">
              <a:avLst>
                <a:gd name="adj" fmla="val 50000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4" name="角丸四角形 383"/>
            <p:cNvSpPr/>
            <p:nvPr/>
          </p:nvSpPr>
          <p:spPr>
            <a:xfrm>
              <a:off x="10223812" y="1689009"/>
              <a:ext cx="239726" cy="682972"/>
            </a:xfrm>
            <a:prstGeom prst="roundRect">
              <a:avLst>
                <a:gd name="adj" fmla="val 50000"/>
              </a:avLst>
            </a:prstGeom>
            <a:solidFill>
              <a:srgbClr val="CC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5" name="アーチ 384"/>
            <p:cNvSpPr/>
            <p:nvPr/>
          </p:nvSpPr>
          <p:spPr>
            <a:xfrm>
              <a:off x="9774531" y="2344399"/>
              <a:ext cx="1170517" cy="1170518"/>
            </a:xfrm>
            <a:prstGeom prst="blockArc">
              <a:avLst>
                <a:gd name="adj1" fmla="val 8825933"/>
                <a:gd name="adj2" fmla="val 2274000"/>
                <a:gd name="adj3" fmla="val 16505"/>
              </a:avLst>
            </a:prstGeom>
            <a:solidFill>
              <a:srgbClr val="FFCCFF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86" name="アーチ 385"/>
            <p:cNvSpPr/>
            <p:nvPr/>
          </p:nvSpPr>
          <p:spPr>
            <a:xfrm>
              <a:off x="9683497" y="2258912"/>
              <a:ext cx="1352586" cy="1352586"/>
            </a:xfrm>
            <a:prstGeom prst="blockArc">
              <a:avLst>
                <a:gd name="adj1" fmla="val 12346716"/>
                <a:gd name="adj2" fmla="val 20180715"/>
                <a:gd name="adj3" fmla="val 23322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87" name="アーチ 386"/>
            <p:cNvSpPr/>
            <p:nvPr/>
          </p:nvSpPr>
          <p:spPr>
            <a:xfrm>
              <a:off x="9768362" y="2309931"/>
              <a:ext cx="1182856" cy="1182856"/>
            </a:xfrm>
            <a:prstGeom prst="blockArc">
              <a:avLst>
                <a:gd name="adj1" fmla="val 12514699"/>
                <a:gd name="adj2" fmla="val 19982016"/>
                <a:gd name="adj3" fmla="val 17162"/>
              </a:avLst>
            </a:prstGeom>
            <a:solidFill>
              <a:srgbClr val="CC00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88" name="円/楕円 387"/>
            <p:cNvSpPr/>
            <p:nvPr/>
          </p:nvSpPr>
          <p:spPr>
            <a:xfrm>
              <a:off x="10297952" y="234439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9" name="円/楕円 388"/>
            <p:cNvSpPr/>
            <p:nvPr/>
          </p:nvSpPr>
          <p:spPr>
            <a:xfrm>
              <a:off x="9932192" y="251584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0" name="円/楕円 389"/>
            <p:cNvSpPr/>
            <p:nvPr/>
          </p:nvSpPr>
          <p:spPr>
            <a:xfrm>
              <a:off x="10663712" y="2515849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1" name="円/楕円 390"/>
            <p:cNvSpPr/>
            <p:nvPr/>
          </p:nvSpPr>
          <p:spPr>
            <a:xfrm>
              <a:off x="10092981" y="2392173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2" name="円/楕円 391"/>
            <p:cNvSpPr/>
            <p:nvPr/>
          </p:nvSpPr>
          <p:spPr>
            <a:xfrm>
              <a:off x="10496841" y="2392173"/>
              <a:ext cx="123676" cy="123676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93" name="グループ化 392"/>
          <p:cNvGrpSpPr/>
          <p:nvPr/>
        </p:nvGrpSpPr>
        <p:grpSpPr>
          <a:xfrm>
            <a:off x="8213075" y="4657501"/>
            <a:ext cx="879315" cy="1790529"/>
            <a:chOff x="8259971" y="4423775"/>
            <a:chExt cx="994096" cy="2024256"/>
          </a:xfrm>
          <a:solidFill>
            <a:srgbClr val="FF33CC"/>
          </a:solidFill>
        </p:grpSpPr>
        <p:sp>
          <p:nvSpPr>
            <p:cNvPr id="394" name="台形 393"/>
            <p:cNvSpPr/>
            <p:nvPr/>
          </p:nvSpPr>
          <p:spPr>
            <a:xfrm>
              <a:off x="8617300" y="6141809"/>
              <a:ext cx="294678" cy="283114"/>
            </a:xfrm>
            <a:prstGeom prst="trapezoid">
              <a:avLst>
                <a:gd name="adj" fmla="val 31056"/>
              </a:avLst>
            </a:prstGeom>
            <a:solidFill>
              <a:srgbClr val="0080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95" name="グループ化 394"/>
            <p:cNvGrpSpPr/>
            <p:nvPr/>
          </p:nvGrpSpPr>
          <p:grpSpPr>
            <a:xfrm>
              <a:off x="8259971" y="4423775"/>
              <a:ext cx="994096" cy="2024256"/>
              <a:chOff x="9683497" y="857258"/>
              <a:chExt cx="1352586" cy="2754240"/>
            </a:xfrm>
            <a:grpFill/>
          </p:grpSpPr>
          <p:sp>
            <p:nvSpPr>
              <p:cNvPr id="396" name="角丸四角形 395"/>
              <p:cNvSpPr/>
              <p:nvPr/>
            </p:nvSpPr>
            <p:spPr>
              <a:xfrm>
                <a:off x="10278422" y="857258"/>
                <a:ext cx="130507" cy="924557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7" name="角丸四角形 396"/>
              <p:cNvSpPr/>
              <p:nvPr/>
            </p:nvSpPr>
            <p:spPr>
              <a:xfrm>
                <a:off x="10173835" y="1624127"/>
                <a:ext cx="339680" cy="812736"/>
              </a:xfrm>
              <a:prstGeom prst="roundRect">
                <a:avLst>
                  <a:gd name="adj" fmla="val 50000"/>
                </a:avLst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8" name="角丸四角形 397"/>
              <p:cNvSpPr/>
              <p:nvPr/>
            </p:nvSpPr>
            <p:spPr>
              <a:xfrm>
                <a:off x="10223812" y="1689009"/>
                <a:ext cx="239726" cy="682972"/>
              </a:xfrm>
              <a:prstGeom prst="roundRect">
                <a:avLst>
                  <a:gd name="adj" fmla="val 50000"/>
                </a:avLst>
              </a:prstGeom>
              <a:solidFill>
                <a:srgbClr val="CC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9" name="アーチ 398"/>
              <p:cNvSpPr/>
              <p:nvPr/>
            </p:nvSpPr>
            <p:spPr>
              <a:xfrm>
                <a:off x="9774531" y="2344399"/>
                <a:ext cx="1170517" cy="1170518"/>
              </a:xfrm>
              <a:prstGeom prst="blockArc">
                <a:avLst>
                  <a:gd name="adj1" fmla="val 6416619"/>
                  <a:gd name="adj2" fmla="val 4241810"/>
                  <a:gd name="adj3" fmla="val 16937"/>
                </a:avLst>
              </a:prstGeom>
              <a:solidFill>
                <a:srgbClr val="FFCCFF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0" name="アーチ 399"/>
              <p:cNvSpPr/>
              <p:nvPr/>
            </p:nvSpPr>
            <p:spPr>
              <a:xfrm>
                <a:off x="9683497" y="2258912"/>
                <a:ext cx="1352586" cy="1352586"/>
              </a:xfrm>
              <a:prstGeom prst="blockArc">
                <a:avLst>
                  <a:gd name="adj1" fmla="val 12346716"/>
                  <a:gd name="adj2" fmla="val 20180715"/>
                  <a:gd name="adj3" fmla="val 23322"/>
                </a:avLst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1" name="アーチ 400"/>
              <p:cNvSpPr/>
              <p:nvPr/>
            </p:nvSpPr>
            <p:spPr>
              <a:xfrm>
                <a:off x="9768362" y="2309931"/>
                <a:ext cx="1182856" cy="1182856"/>
              </a:xfrm>
              <a:prstGeom prst="blockArc">
                <a:avLst>
                  <a:gd name="adj1" fmla="val 12514699"/>
                  <a:gd name="adj2" fmla="val 19982016"/>
                  <a:gd name="adj3" fmla="val 17162"/>
                </a:avLst>
              </a:prstGeom>
              <a:solidFill>
                <a:srgbClr val="CC00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2" name="円/楕円 401"/>
              <p:cNvSpPr/>
              <p:nvPr/>
            </p:nvSpPr>
            <p:spPr>
              <a:xfrm>
                <a:off x="10297952" y="2344399"/>
                <a:ext cx="123676" cy="123676"/>
              </a:xfrm>
              <a:prstGeom prst="ellipse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3" name="円/楕円 402"/>
              <p:cNvSpPr/>
              <p:nvPr/>
            </p:nvSpPr>
            <p:spPr>
              <a:xfrm>
                <a:off x="9932192" y="2515849"/>
                <a:ext cx="123676" cy="123676"/>
              </a:xfrm>
              <a:prstGeom prst="ellipse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4" name="円/楕円 403"/>
              <p:cNvSpPr/>
              <p:nvPr/>
            </p:nvSpPr>
            <p:spPr>
              <a:xfrm>
                <a:off x="10663712" y="2515849"/>
                <a:ext cx="123676" cy="123676"/>
              </a:xfrm>
              <a:prstGeom prst="ellipse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5" name="円/楕円 404"/>
              <p:cNvSpPr/>
              <p:nvPr/>
            </p:nvSpPr>
            <p:spPr>
              <a:xfrm>
                <a:off x="10092981" y="2392173"/>
                <a:ext cx="123676" cy="123676"/>
              </a:xfrm>
              <a:prstGeom prst="ellipse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6" name="円/楕円 405"/>
              <p:cNvSpPr/>
              <p:nvPr/>
            </p:nvSpPr>
            <p:spPr>
              <a:xfrm>
                <a:off x="10496841" y="2392173"/>
                <a:ext cx="123676" cy="123676"/>
              </a:xfrm>
              <a:prstGeom prst="ellipse">
                <a:avLst/>
              </a:prstGeom>
              <a:solidFill>
                <a:srgbClr val="FFFF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407" name="グループ化 406"/>
          <p:cNvGrpSpPr/>
          <p:nvPr/>
        </p:nvGrpSpPr>
        <p:grpSpPr>
          <a:xfrm>
            <a:off x="5761866" y="1172235"/>
            <a:ext cx="2057543" cy="1195563"/>
            <a:chOff x="6827732" y="4239530"/>
            <a:chExt cx="2878488" cy="1672584"/>
          </a:xfrm>
          <a:solidFill>
            <a:srgbClr val="FF0000"/>
          </a:solidFill>
        </p:grpSpPr>
        <p:sp>
          <p:nvSpPr>
            <p:cNvPr id="408" name="角丸四角形 407"/>
            <p:cNvSpPr/>
            <p:nvPr/>
          </p:nvSpPr>
          <p:spPr>
            <a:xfrm rot="2700000">
              <a:off x="6721540" y="4756754"/>
              <a:ext cx="1129315" cy="94868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09" name="グループ化 408"/>
            <p:cNvGrpSpPr/>
            <p:nvPr/>
          </p:nvGrpSpPr>
          <p:grpSpPr>
            <a:xfrm rot="12600000">
              <a:off x="7930593" y="4695839"/>
              <a:ext cx="1775627" cy="1216275"/>
              <a:chOff x="4403132" y="5052114"/>
              <a:chExt cx="1775627" cy="1216275"/>
            </a:xfrm>
            <a:grpFill/>
          </p:grpSpPr>
          <p:sp>
            <p:nvSpPr>
              <p:cNvPr id="416" name="台形 415"/>
              <p:cNvSpPr/>
              <p:nvPr/>
            </p:nvSpPr>
            <p:spPr>
              <a:xfrm flipV="1">
                <a:off x="4403132" y="6040759"/>
                <a:ext cx="1538682" cy="163929"/>
              </a:xfrm>
              <a:prstGeom prst="trapezoid">
                <a:avLst>
                  <a:gd name="adj" fmla="val 102273"/>
                </a:avLst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7" name="角丸四角形 416"/>
              <p:cNvSpPr/>
              <p:nvPr/>
            </p:nvSpPr>
            <p:spPr>
              <a:xfrm rot="18000000">
                <a:off x="5566667" y="5569338"/>
                <a:ext cx="1129315" cy="94868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18" name="グループ化 417"/>
              <p:cNvGrpSpPr/>
              <p:nvPr/>
            </p:nvGrpSpPr>
            <p:grpSpPr>
              <a:xfrm>
                <a:off x="5699276" y="5940531"/>
                <a:ext cx="327858" cy="327858"/>
                <a:chOff x="5385048" y="6008880"/>
                <a:chExt cx="327858" cy="327858"/>
              </a:xfrm>
              <a:grpFill/>
            </p:grpSpPr>
            <p:sp>
              <p:nvSpPr>
                <p:cNvPr id="419" name="円/楕円 418"/>
                <p:cNvSpPr/>
                <p:nvPr/>
              </p:nvSpPr>
              <p:spPr>
                <a:xfrm>
                  <a:off x="5385048" y="6008880"/>
                  <a:ext cx="327858" cy="327858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0" name="円/楕円 419"/>
                <p:cNvSpPr/>
                <p:nvPr/>
              </p:nvSpPr>
              <p:spPr>
                <a:xfrm>
                  <a:off x="5451534" y="6075366"/>
                  <a:ext cx="194886" cy="194886"/>
                </a:xfrm>
                <a:prstGeom prst="ellipse">
                  <a:avLst/>
                </a:prstGeom>
                <a:solidFill>
                  <a:srgbClr val="C0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10" name="グループ化 409"/>
            <p:cNvGrpSpPr/>
            <p:nvPr/>
          </p:nvGrpSpPr>
          <p:grpSpPr>
            <a:xfrm>
              <a:off x="7524126" y="5077214"/>
              <a:ext cx="194886" cy="194886"/>
              <a:chOff x="5385048" y="6008880"/>
              <a:chExt cx="327858" cy="327858"/>
            </a:xfrm>
            <a:grpFill/>
          </p:grpSpPr>
          <p:sp>
            <p:nvSpPr>
              <p:cNvPr id="414" name="円/楕円 413"/>
              <p:cNvSpPr/>
              <p:nvPr/>
            </p:nvSpPr>
            <p:spPr>
              <a:xfrm>
                <a:off x="5385048" y="6008880"/>
                <a:ext cx="327858" cy="327858"/>
              </a:xfrm>
              <a:prstGeom prst="ellipse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5" name="円/楕円 414"/>
              <p:cNvSpPr/>
              <p:nvPr/>
            </p:nvSpPr>
            <p:spPr>
              <a:xfrm>
                <a:off x="5451534" y="6075366"/>
                <a:ext cx="194886" cy="194886"/>
              </a:xfrm>
              <a:prstGeom prst="ellipse">
                <a:avLst/>
              </a:pr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11" name="グループ化 410"/>
            <p:cNvGrpSpPr/>
            <p:nvPr/>
          </p:nvGrpSpPr>
          <p:grpSpPr>
            <a:xfrm>
              <a:off x="6827732" y="4333407"/>
              <a:ext cx="194886" cy="194886"/>
              <a:chOff x="5385048" y="6008880"/>
              <a:chExt cx="327858" cy="327858"/>
            </a:xfrm>
            <a:grpFill/>
          </p:grpSpPr>
          <p:sp>
            <p:nvSpPr>
              <p:cNvPr id="412" name="円/楕円 411"/>
              <p:cNvSpPr/>
              <p:nvPr/>
            </p:nvSpPr>
            <p:spPr>
              <a:xfrm>
                <a:off x="5385048" y="6008880"/>
                <a:ext cx="327858" cy="327858"/>
              </a:xfrm>
              <a:prstGeom prst="ellipse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3" name="円/楕円 412"/>
              <p:cNvSpPr/>
              <p:nvPr/>
            </p:nvSpPr>
            <p:spPr>
              <a:xfrm>
                <a:off x="5451534" y="6075366"/>
                <a:ext cx="194886" cy="194886"/>
              </a:xfrm>
              <a:prstGeom prst="ellipse">
                <a:avLst/>
              </a:pr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421" name="グループ化 420"/>
          <p:cNvGrpSpPr/>
          <p:nvPr/>
        </p:nvGrpSpPr>
        <p:grpSpPr>
          <a:xfrm>
            <a:off x="6068960" y="3002138"/>
            <a:ext cx="1080418" cy="1227681"/>
            <a:chOff x="5227381" y="5033973"/>
            <a:chExt cx="1511497" cy="1717517"/>
          </a:xfrm>
          <a:solidFill>
            <a:srgbClr val="FF0000"/>
          </a:solidFill>
        </p:grpSpPr>
        <p:grpSp>
          <p:nvGrpSpPr>
            <p:cNvPr id="422" name="グループ化 421"/>
            <p:cNvGrpSpPr/>
            <p:nvPr/>
          </p:nvGrpSpPr>
          <p:grpSpPr>
            <a:xfrm rot="12600000">
              <a:off x="6083940" y="5206211"/>
              <a:ext cx="654938" cy="1545279"/>
              <a:chOff x="5523821" y="4723110"/>
              <a:chExt cx="654938" cy="1545279"/>
            </a:xfrm>
            <a:grpFill/>
          </p:grpSpPr>
          <p:sp>
            <p:nvSpPr>
              <p:cNvPr id="431" name="台形 430"/>
              <p:cNvSpPr/>
              <p:nvPr/>
            </p:nvSpPr>
            <p:spPr>
              <a:xfrm rot="4158662" flipV="1">
                <a:off x="4836445" y="5410486"/>
                <a:ext cx="1538682" cy="163929"/>
              </a:xfrm>
              <a:prstGeom prst="trapezoid">
                <a:avLst>
                  <a:gd name="adj" fmla="val 102273"/>
                </a:avLst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2" name="角丸四角形 431"/>
              <p:cNvSpPr/>
              <p:nvPr/>
            </p:nvSpPr>
            <p:spPr>
              <a:xfrm rot="18000000">
                <a:off x="5566667" y="5569338"/>
                <a:ext cx="1129315" cy="94868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33" name="グループ化 432"/>
              <p:cNvGrpSpPr/>
              <p:nvPr/>
            </p:nvGrpSpPr>
            <p:grpSpPr>
              <a:xfrm>
                <a:off x="5699276" y="5940531"/>
                <a:ext cx="327858" cy="327858"/>
                <a:chOff x="5385048" y="6008880"/>
                <a:chExt cx="327858" cy="327858"/>
              </a:xfrm>
              <a:grpFill/>
            </p:grpSpPr>
            <p:sp>
              <p:nvSpPr>
                <p:cNvPr id="434" name="円/楕円 433"/>
                <p:cNvSpPr/>
                <p:nvPr/>
              </p:nvSpPr>
              <p:spPr>
                <a:xfrm>
                  <a:off x="5385048" y="6008880"/>
                  <a:ext cx="327858" cy="327858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5" name="円/楕円 434"/>
                <p:cNvSpPr/>
                <p:nvPr/>
              </p:nvSpPr>
              <p:spPr>
                <a:xfrm>
                  <a:off x="5451534" y="6075366"/>
                  <a:ext cx="194886" cy="194886"/>
                </a:xfrm>
                <a:prstGeom prst="ellipse">
                  <a:avLst/>
                </a:prstGeom>
                <a:solidFill>
                  <a:srgbClr val="C0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23" name="グループ化 422"/>
            <p:cNvGrpSpPr/>
            <p:nvPr/>
          </p:nvGrpSpPr>
          <p:grpSpPr>
            <a:xfrm rot="2700000">
              <a:off x="5346399" y="4914955"/>
              <a:ext cx="891280" cy="1129315"/>
              <a:chOff x="4988259" y="5052114"/>
              <a:chExt cx="891280" cy="1129315"/>
            </a:xfrm>
            <a:grpFill/>
          </p:grpSpPr>
          <p:sp>
            <p:nvSpPr>
              <p:cNvPr id="424" name="角丸四角形 423"/>
              <p:cNvSpPr/>
              <p:nvPr/>
            </p:nvSpPr>
            <p:spPr>
              <a:xfrm rot="2700000">
                <a:off x="4882067" y="5569338"/>
                <a:ext cx="1129315" cy="94868"/>
              </a:xfrm>
              <a:prstGeom prst="roundRect">
                <a:avLst>
                  <a:gd name="adj" fmla="val 50000"/>
                </a:avLst>
              </a:prstGeom>
              <a:solidFill>
                <a:schemeClr val="bg1">
                  <a:lumMod val="7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25" name="グループ化 424"/>
              <p:cNvGrpSpPr/>
              <p:nvPr/>
            </p:nvGrpSpPr>
            <p:grpSpPr>
              <a:xfrm>
                <a:off x="5684653" y="5889798"/>
                <a:ext cx="194886" cy="194886"/>
                <a:chOff x="5385048" y="6008880"/>
                <a:chExt cx="327858" cy="327858"/>
              </a:xfrm>
              <a:grpFill/>
            </p:grpSpPr>
            <p:sp>
              <p:nvSpPr>
                <p:cNvPr id="429" name="円/楕円 428"/>
                <p:cNvSpPr/>
                <p:nvPr/>
              </p:nvSpPr>
              <p:spPr>
                <a:xfrm>
                  <a:off x="5385048" y="6008880"/>
                  <a:ext cx="327858" cy="327858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30" name="円/楕円 429"/>
                <p:cNvSpPr/>
                <p:nvPr/>
              </p:nvSpPr>
              <p:spPr>
                <a:xfrm>
                  <a:off x="5451534" y="6075366"/>
                  <a:ext cx="194886" cy="194886"/>
                </a:xfrm>
                <a:prstGeom prst="ellipse">
                  <a:avLst/>
                </a:prstGeom>
                <a:solidFill>
                  <a:srgbClr val="C0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26" name="グループ化 425"/>
              <p:cNvGrpSpPr/>
              <p:nvPr/>
            </p:nvGrpSpPr>
            <p:grpSpPr>
              <a:xfrm>
                <a:off x="4988259" y="5145991"/>
                <a:ext cx="194886" cy="194886"/>
                <a:chOff x="5385048" y="6008880"/>
                <a:chExt cx="327858" cy="327858"/>
              </a:xfrm>
              <a:grpFill/>
            </p:grpSpPr>
            <p:sp>
              <p:nvSpPr>
                <p:cNvPr id="427" name="円/楕円 426"/>
                <p:cNvSpPr/>
                <p:nvPr/>
              </p:nvSpPr>
              <p:spPr>
                <a:xfrm>
                  <a:off x="5385048" y="6008880"/>
                  <a:ext cx="327858" cy="327858"/>
                </a:xfrm>
                <a:prstGeom prst="ellipse">
                  <a:avLst/>
                </a:pr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8" name="円/楕円 427"/>
                <p:cNvSpPr/>
                <p:nvPr/>
              </p:nvSpPr>
              <p:spPr>
                <a:xfrm>
                  <a:off x="5451534" y="6075366"/>
                  <a:ext cx="194886" cy="194886"/>
                </a:xfrm>
                <a:prstGeom prst="ellipse">
                  <a:avLst/>
                </a:prstGeom>
                <a:solidFill>
                  <a:srgbClr val="C0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436" name="グループ化 435"/>
          <p:cNvGrpSpPr/>
          <p:nvPr/>
        </p:nvGrpSpPr>
        <p:grpSpPr>
          <a:xfrm>
            <a:off x="6089562" y="4752728"/>
            <a:ext cx="1470213" cy="1450229"/>
            <a:chOff x="2772452" y="4239530"/>
            <a:chExt cx="2056817" cy="2028859"/>
          </a:xfrm>
          <a:solidFill>
            <a:srgbClr val="FF0000"/>
          </a:solidFill>
        </p:grpSpPr>
        <p:sp>
          <p:nvSpPr>
            <p:cNvPr id="437" name="角丸四角形 436"/>
            <p:cNvSpPr/>
            <p:nvPr/>
          </p:nvSpPr>
          <p:spPr>
            <a:xfrm rot="18000000">
              <a:off x="3935987" y="5569338"/>
              <a:ext cx="1129315" cy="94868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38" name="角丸四角形 437"/>
            <p:cNvSpPr/>
            <p:nvPr/>
          </p:nvSpPr>
          <p:spPr>
            <a:xfrm rot="2700000">
              <a:off x="3831797" y="4756754"/>
              <a:ext cx="1129315" cy="94868"/>
            </a:xfrm>
            <a:prstGeom prst="roundRect">
              <a:avLst>
                <a:gd name="adj" fmla="val 50000"/>
              </a:avLst>
            </a:prstGeom>
            <a:solidFill>
              <a:schemeClr val="bg1">
                <a:lumMod val="75000"/>
              </a:schemeClr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39" name="グループ化 438"/>
            <p:cNvGrpSpPr/>
            <p:nvPr/>
          </p:nvGrpSpPr>
          <p:grpSpPr>
            <a:xfrm>
              <a:off x="4634383" y="5077214"/>
              <a:ext cx="194886" cy="194886"/>
              <a:chOff x="5385048" y="6008880"/>
              <a:chExt cx="327858" cy="327858"/>
            </a:xfrm>
            <a:grpFill/>
          </p:grpSpPr>
          <p:sp>
            <p:nvSpPr>
              <p:cNvPr id="453" name="円/楕円 452"/>
              <p:cNvSpPr/>
              <p:nvPr/>
            </p:nvSpPr>
            <p:spPr>
              <a:xfrm>
                <a:off x="5385048" y="6008880"/>
                <a:ext cx="327858" cy="327858"/>
              </a:xfrm>
              <a:prstGeom prst="ellipse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4" name="円/楕円 453"/>
              <p:cNvSpPr/>
              <p:nvPr/>
            </p:nvSpPr>
            <p:spPr>
              <a:xfrm>
                <a:off x="5451534" y="6075366"/>
                <a:ext cx="194886" cy="194886"/>
              </a:xfrm>
              <a:prstGeom prst="ellipse">
                <a:avLst/>
              </a:pr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40" name="グループ化 439"/>
            <p:cNvGrpSpPr/>
            <p:nvPr/>
          </p:nvGrpSpPr>
          <p:grpSpPr>
            <a:xfrm>
              <a:off x="3937989" y="4333407"/>
              <a:ext cx="194886" cy="194886"/>
              <a:chOff x="5385048" y="6008880"/>
              <a:chExt cx="327858" cy="327858"/>
            </a:xfrm>
            <a:grpFill/>
          </p:grpSpPr>
          <p:sp>
            <p:nvSpPr>
              <p:cNvPr id="451" name="円/楕円 450"/>
              <p:cNvSpPr/>
              <p:nvPr/>
            </p:nvSpPr>
            <p:spPr>
              <a:xfrm>
                <a:off x="5385048" y="6008880"/>
                <a:ext cx="327858" cy="327858"/>
              </a:xfrm>
              <a:prstGeom prst="ellipse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2" name="円/楕円 451"/>
              <p:cNvSpPr/>
              <p:nvPr/>
            </p:nvSpPr>
            <p:spPr>
              <a:xfrm>
                <a:off x="5451534" y="6075366"/>
                <a:ext cx="194886" cy="194886"/>
              </a:xfrm>
              <a:prstGeom prst="ellipse">
                <a:avLst/>
              </a:pr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1" name="円/楕円 440"/>
            <p:cNvSpPr/>
            <p:nvPr/>
          </p:nvSpPr>
          <p:spPr>
            <a:xfrm>
              <a:off x="2838185" y="5738611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2" name="円/楕円 441"/>
            <p:cNvSpPr/>
            <p:nvPr/>
          </p:nvSpPr>
          <p:spPr>
            <a:xfrm>
              <a:off x="3264905" y="5738611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3" name="円/楕円 442"/>
            <p:cNvSpPr/>
            <p:nvPr/>
          </p:nvSpPr>
          <p:spPr>
            <a:xfrm>
              <a:off x="3699245" y="5738611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4" name="円/楕円 443"/>
            <p:cNvSpPr/>
            <p:nvPr/>
          </p:nvSpPr>
          <p:spPr>
            <a:xfrm>
              <a:off x="3055089" y="5379176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5" name="円/楕円 444"/>
            <p:cNvSpPr/>
            <p:nvPr/>
          </p:nvSpPr>
          <p:spPr>
            <a:xfrm>
              <a:off x="3489429" y="5379176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6" name="円/楕円 445"/>
            <p:cNvSpPr/>
            <p:nvPr/>
          </p:nvSpPr>
          <p:spPr>
            <a:xfrm>
              <a:off x="3267402" y="5015006"/>
              <a:ext cx="403057" cy="403057"/>
            </a:xfrm>
            <a:prstGeom prst="ellipse">
              <a:avLst/>
            </a:prstGeom>
            <a:solidFill>
              <a:srgbClr val="FFFF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7" name="台形 446"/>
            <p:cNvSpPr/>
            <p:nvPr/>
          </p:nvSpPr>
          <p:spPr>
            <a:xfrm flipV="1">
              <a:off x="2772452" y="6040759"/>
              <a:ext cx="1538682" cy="163929"/>
            </a:xfrm>
            <a:prstGeom prst="trapezoid">
              <a:avLst>
                <a:gd name="adj" fmla="val 102273"/>
              </a:avLst>
            </a:prstGeom>
            <a:grpFill/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48" name="グループ化 447"/>
            <p:cNvGrpSpPr/>
            <p:nvPr/>
          </p:nvGrpSpPr>
          <p:grpSpPr>
            <a:xfrm>
              <a:off x="4068596" y="5940531"/>
              <a:ext cx="327858" cy="327858"/>
              <a:chOff x="5385048" y="6008880"/>
              <a:chExt cx="327858" cy="327858"/>
            </a:xfrm>
            <a:grpFill/>
          </p:grpSpPr>
          <p:sp>
            <p:nvSpPr>
              <p:cNvPr id="449" name="円/楕円 448"/>
              <p:cNvSpPr/>
              <p:nvPr/>
            </p:nvSpPr>
            <p:spPr>
              <a:xfrm>
                <a:off x="5385048" y="6008880"/>
                <a:ext cx="327858" cy="327858"/>
              </a:xfrm>
              <a:prstGeom prst="ellipse">
                <a:avLst/>
              </a:prstGeom>
              <a:grpFill/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0" name="円/楕円 449"/>
              <p:cNvSpPr/>
              <p:nvPr/>
            </p:nvSpPr>
            <p:spPr>
              <a:xfrm>
                <a:off x="5451534" y="6075366"/>
                <a:ext cx="194886" cy="194886"/>
              </a:xfrm>
              <a:prstGeom prst="ellipse">
                <a:avLst/>
              </a:pr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770189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PPTX234_クレーンのイラスト</dc:title>
  <dc:subject>PPTX234_クレーンのイラスト</dc:subject>
  <dc:creator>http://www.digipot.net</dc:creator>
  <cp:lastModifiedBy/>
  <cp:revision>1</cp:revision>
  <dcterms:created xsi:type="dcterms:W3CDTF">2014-10-25T16:27:49Z</dcterms:created>
  <dcterms:modified xsi:type="dcterms:W3CDTF">2014-10-25T16:27:51Z</dcterms:modified>
  <cp:category/>
  <cp:version>1</cp:version>
</cp:coreProperties>
</file>